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1" r:id="rId1"/>
  </p:sldMasterIdLst>
  <p:notesMasterIdLst>
    <p:notesMasterId r:id="rId22"/>
  </p:notesMasterIdLst>
  <p:sldIdLst>
    <p:sldId id="256" r:id="rId2"/>
    <p:sldId id="258" r:id="rId3"/>
    <p:sldId id="260" r:id="rId4"/>
    <p:sldId id="261" r:id="rId5"/>
    <p:sldId id="304" r:id="rId6"/>
    <p:sldId id="269" r:id="rId7"/>
    <p:sldId id="308" r:id="rId8"/>
    <p:sldId id="307" r:id="rId9"/>
    <p:sldId id="317" r:id="rId10"/>
    <p:sldId id="309" r:id="rId11"/>
    <p:sldId id="316" r:id="rId12"/>
    <p:sldId id="310" r:id="rId13"/>
    <p:sldId id="311" r:id="rId14"/>
    <p:sldId id="263" r:id="rId15"/>
    <p:sldId id="312" r:id="rId16"/>
    <p:sldId id="313" r:id="rId17"/>
    <p:sldId id="315" r:id="rId18"/>
    <p:sldId id="303" r:id="rId19"/>
    <p:sldId id="314" r:id="rId20"/>
    <p:sldId id="281" r:id="rId21"/>
  </p:sldIdLst>
  <p:sldSz cx="9144000" cy="5143500" type="screen16x9"/>
  <p:notesSz cx="6858000" cy="9144000"/>
  <p:embeddedFontLst>
    <p:embeddedFont>
      <p:font typeface="Montserrat" panose="020B0600000101010101" charset="0"/>
      <p:regular r:id="rId23"/>
      <p:bold r:id="rId24"/>
      <p:italic r:id="rId25"/>
      <p:boldItalic r:id="rId26"/>
    </p:embeddedFont>
    <p:embeddedFont>
      <p:font typeface="Montserrat Black" panose="020B0600000101010101" charset="0"/>
      <p:bold r:id="rId27"/>
      <p:boldItalic r:id="rId28"/>
    </p:embeddedFont>
    <p:embeddedFont>
      <p:font typeface="Montserrat Medium" panose="020B0600000101010101" charset="0"/>
      <p:regular r:id="rId29"/>
      <p:bold r:id="rId30"/>
      <p:italic r:id="rId31"/>
      <p:boldItalic r:id="rId32"/>
    </p:embeddedFont>
    <p:embeddedFont>
      <p:font typeface="이순신 돋움체 B" panose="02020603020101020101" pitchFamily="18" charset="-127"/>
      <p:regular r:id="rId33"/>
    </p:embeddedFont>
    <p:embeddedFont>
      <p:font typeface="이순신 돋움체 L" panose="02020603020101020101" pitchFamily="18" charset="-127"/>
      <p:regular r:id="rId34"/>
    </p:embeddedFont>
    <p:embeddedFont>
      <p:font typeface="이순신 돋움체 M" panose="02020603020101020101" pitchFamily="18" charset="-127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BE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B9AD8C-F8F1-4484-9FC5-FF2A1E169B66}">
  <a:tblStyle styleId="{1EB9AD8C-F8F1-4484-9FC5-FF2A1E169B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1" autoAdjust="0"/>
    <p:restoredTop sz="94693" autoAdjust="0"/>
  </p:normalViewPr>
  <p:slideViewPr>
    <p:cSldViewPr snapToGrid="0">
      <p:cViewPr>
        <p:scale>
          <a:sx n="100" d="100"/>
          <a:sy n="100" d="100"/>
        </p:scale>
        <p:origin x="1914" y="630"/>
      </p:cViewPr>
      <p:guideLst/>
    </p:cSldViewPr>
  </p:slideViewPr>
  <p:outlineViewPr>
    <p:cViewPr>
      <p:scale>
        <a:sx n="33" d="100"/>
        <a:sy n="33" d="100"/>
      </p:scale>
      <p:origin x="0" y="-1082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9" name="Google Shape;23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0" name="Google Shape;23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" name="Google Shape;2899;g889820cad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0" name="Google Shape;2900;g889820cad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4072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g8630a9ef7f_0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1" name="Google Shape;2581;g8630a9ef7f_0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86673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" name="Google Shape;2702;g849e68a300_0_2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3" name="Google Shape;2703;g849e68a300_0_2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07767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" name="Google Shape;2702;g849e68a300_0_2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3" name="Google Shape;2703;g849e68a300_0_2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" name="Google Shape;2702;g849e68a300_0_2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3" name="Google Shape;2703;g849e68a300_0_2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2607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" name="Google Shape;2702;g849e68a300_0_2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3" name="Google Shape;2703;g849e68a300_0_2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99080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" name="Google Shape;2702;g849e68a300_0_2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3" name="Google Shape;2703;g849e68a300_0_2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31004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0" name="Google Shape;2920;g809f23286f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1" name="Google Shape;2921;g809f23286f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8032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" name="Google Shape;2899;g889820cad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0" name="Google Shape;2900;g889820cad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383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6" name="Google Shape;3406;g8544278af7_0_6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7" name="Google Shape;3407;g8544278af7_0_6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g849e68a30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6" name="Google Shape;2486;g849e68a30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g8630a9ef7f_0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1" name="Google Shape;2581;g8630a9ef7f_0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1" name="Google Shape;2661;g849e68a300_0_20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2" name="Google Shape;2662;g849e68a300_0_20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g8630a9ef7f_0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1" name="Google Shape;2581;g8630a9ef7f_0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1575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" name="Google Shape;2899;g889820cad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0" name="Google Shape;2900;g889820cad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" name="Google Shape;2899;g889820cad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0" name="Google Shape;2900;g889820cad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450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" name="Google Shape;2899;g889820cad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0" name="Google Shape;2900;g889820cad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3661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" name="Google Shape;2899;g889820cad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0" name="Google Shape;2900;g889820cad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8909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33975" y="1778725"/>
            <a:ext cx="3938100" cy="14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4000"/>
              <a:buFont typeface="Montserrat Black"/>
              <a:buNone/>
              <a:defRPr sz="4000">
                <a:solidFill>
                  <a:srgbClr val="132356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8424006" y="4604395"/>
            <a:ext cx="167663" cy="167663"/>
            <a:chOff x="1413550" y="461050"/>
            <a:chExt cx="3845475" cy="3845475"/>
          </a:xfrm>
        </p:grpSpPr>
        <p:sp>
          <p:nvSpPr>
            <p:cNvPr id="11" name="Google Shape;11;p2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719995" y="-861188"/>
            <a:ext cx="1393174" cy="1401190"/>
            <a:chOff x="1190625" y="238125"/>
            <a:chExt cx="5031325" cy="5060275"/>
          </a:xfrm>
        </p:grpSpPr>
        <p:sp>
          <p:nvSpPr>
            <p:cNvPr id="14" name="Google Shape;14;p2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2"/>
          <p:cNvGrpSpPr/>
          <p:nvPr/>
        </p:nvGrpSpPr>
        <p:grpSpPr>
          <a:xfrm>
            <a:off x="7133304" y="182929"/>
            <a:ext cx="1698771" cy="1154487"/>
            <a:chOff x="720000" y="3298275"/>
            <a:chExt cx="1921904" cy="1306128"/>
          </a:xfrm>
        </p:grpSpPr>
        <p:sp>
          <p:nvSpPr>
            <p:cNvPr id="71" name="Google Shape;71;p2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2"/>
          <p:cNvGrpSpPr/>
          <p:nvPr/>
        </p:nvGrpSpPr>
        <p:grpSpPr>
          <a:xfrm>
            <a:off x="2645995" y="4604287"/>
            <a:ext cx="1393174" cy="1401190"/>
            <a:chOff x="1190625" y="238125"/>
            <a:chExt cx="5031325" cy="5060275"/>
          </a:xfrm>
        </p:grpSpPr>
        <p:sp>
          <p:nvSpPr>
            <p:cNvPr id="74" name="Google Shape;74;p2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2_1_1"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8" name="Google Shape;1968;p27"/>
          <p:cNvGrpSpPr/>
          <p:nvPr/>
        </p:nvGrpSpPr>
        <p:grpSpPr>
          <a:xfrm>
            <a:off x="719970" y="-861199"/>
            <a:ext cx="1393174" cy="1401190"/>
            <a:chOff x="1190625" y="238125"/>
            <a:chExt cx="5031325" cy="5060275"/>
          </a:xfrm>
        </p:grpSpPr>
        <p:sp>
          <p:nvSpPr>
            <p:cNvPr id="1969" name="Google Shape;1969;p27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70" name="Google Shape;1970;p27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71" name="Google Shape;1971;p27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72" name="Google Shape;1972;p27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73" name="Google Shape;1973;p27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74" name="Google Shape;1974;p27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75" name="Google Shape;1975;p27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76" name="Google Shape;1976;p27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77" name="Google Shape;1977;p27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78" name="Google Shape;1978;p27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79" name="Google Shape;1979;p27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80" name="Google Shape;1980;p27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81" name="Google Shape;1981;p27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82" name="Google Shape;1982;p27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83" name="Google Shape;1983;p27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84" name="Google Shape;1984;p27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85" name="Google Shape;1985;p27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86" name="Google Shape;1986;p27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87" name="Google Shape;1987;p27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88" name="Google Shape;1988;p27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89" name="Google Shape;1989;p27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90" name="Google Shape;1990;p27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91" name="Google Shape;1991;p27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92" name="Google Shape;1992;p27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93" name="Google Shape;1993;p27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94" name="Google Shape;1994;p27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95" name="Google Shape;1995;p27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96" name="Google Shape;1996;p27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97" name="Google Shape;1997;p27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98" name="Google Shape;1998;p27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999" name="Google Shape;1999;p27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00" name="Google Shape;2000;p27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01" name="Google Shape;2001;p27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02" name="Google Shape;2002;p27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03" name="Google Shape;2003;p27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04" name="Google Shape;2004;p27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05" name="Google Shape;2005;p27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06" name="Google Shape;2006;p27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07" name="Google Shape;2007;p27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08" name="Google Shape;2008;p27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09" name="Google Shape;2009;p27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10" name="Google Shape;2010;p27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11" name="Google Shape;2011;p27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12" name="Google Shape;2012;p27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13" name="Google Shape;2013;p27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14" name="Google Shape;2014;p27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15" name="Google Shape;2015;p27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16" name="Google Shape;2016;p27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17" name="Google Shape;2017;p27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18" name="Google Shape;2018;p27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19" name="Google Shape;2019;p27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20" name="Google Shape;2020;p27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21" name="Google Shape;2021;p27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22" name="Google Shape;2022;p27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23" name="Google Shape;2023;p27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2024" name="Google Shape;2024;p27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</p:grpSp>
      <p:grpSp>
        <p:nvGrpSpPr>
          <p:cNvPr id="2025" name="Google Shape;2025;p27"/>
          <p:cNvGrpSpPr/>
          <p:nvPr/>
        </p:nvGrpSpPr>
        <p:grpSpPr>
          <a:xfrm>
            <a:off x="8256344" y="456170"/>
            <a:ext cx="167663" cy="167663"/>
            <a:chOff x="1413550" y="461050"/>
            <a:chExt cx="3845475" cy="3845475"/>
          </a:xfrm>
        </p:grpSpPr>
        <p:sp>
          <p:nvSpPr>
            <p:cNvPr id="2026" name="Google Shape;2026;p27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7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8" name="Google Shape;2028;p27"/>
          <p:cNvGrpSpPr/>
          <p:nvPr/>
        </p:nvGrpSpPr>
        <p:grpSpPr>
          <a:xfrm>
            <a:off x="2562169" y="4604395"/>
            <a:ext cx="167663" cy="167663"/>
            <a:chOff x="1413550" y="461050"/>
            <a:chExt cx="3845475" cy="3845475"/>
          </a:xfrm>
        </p:grpSpPr>
        <p:sp>
          <p:nvSpPr>
            <p:cNvPr id="2029" name="Google Shape;2029;p27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7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1" name="Google Shape;2031;p27"/>
          <p:cNvGrpSpPr/>
          <p:nvPr/>
        </p:nvGrpSpPr>
        <p:grpSpPr>
          <a:xfrm>
            <a:off x="7282016" y="3884804"/>
            <a:ext cx="1698771" cy="1154487"/>
            <a:chOff x="720000" y="3298275"/>
            <a:chExt cx="1921904" cy="1306128"/>
          </a:xfrm>
        </p:grpSpPr>
        <p:sp>
          <p:nvSpPr>
            <p:cNvPr id="2032" name="Google Shape;2032;p27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7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">
    <p:bg>
      <p:bgPr>
        <a:solidFill>
          <a:schemeClr val="lt2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"/>
          <p:cNvSpPr txBox="1">
            <a:spLocks noGrp="1"/>
          </p:cNvSpPr>
          <p:nvPr>
            <p:ph type="title" hasCustomPrompt="1"/>
          </p:nvPr>
        </p:nvSpPr>
        <p:spPr>
          <a:xfrm>
            <a:off x="3937894" y="540000"/>
            <a:ext cx="927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EBBE31"/>
              </a:buClr>
              <a:buSzPts val="2000"/>
              <a:buFont typeface="Montserrat Black"/>
              <a:buNone/>
              <a:defRPr sz="2000">
                <a:solidFill>
                  <a:srgbClr val="EBBE3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2" name="Google Shape;132;p3"/>
          <p:cNvSpPr txBox="1">
            <a:spLocks noGrp="1"/>
          </p:cNvSpPr>
          <p:nvPr>
            <p:ph type="subTitle" idx="1"/>
          </p:nvPr>
        </p:nvSpPr>
        <p:spPr>
          <a:xfrm>
            <a:off x="4934888" y="540000"/>
            <a:ext cx="251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ontserrat Black"/>
              <a:buNone/>
              <a:defRPr sz="20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33" name="Google Shape;133;p3"/>
          <p:cNvSpPr txBox="1">
            <a:spLocks noGrp="1"/>
          </p:cNvSpPr>
          <p:nvPr>
            <p:ph type="title" idx="2" hasCustomPrompt="1"/>
          </p:nvPr>
        </p:nvSpPr>
        <p:spPr>
          <a:xfrm>
            <a:off x="3937819" y="1598033"/>
            <a:ext cx="927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EBBE31"/>
              </a:buClr>
              <a:buSzPts val="2000"/>
              <a:buFont typeface="Montserrat Black"/>
              <a:buNone/>
              <a:defRPr sz="2000">
                <a:solidFill>
                  <a:srgbClr val="EBBE3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4" name="Google Shape;134;p3"/>
          <p:cNvSpPr txBox="1">
            <a:spLocks noGrp="1"/>
          </p:cNvSpPr>
          <p:nvPr>
            <p:ph type="subTitle" idx="3"/>
          </p:nvPr>
        </p:nvSpPr>
        <p:spPr>
          <a:xfrm>
            <a:off x="4934794" y="1598033"/>
            <a:ext cx="251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ontserrat Black"/>
              <a:buNone/>
              <a:defRPr sz="20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35" name="Google Shape;135;p3"/>
          <p:cNvSpPr txBox="1">
            <a:spLocks noGrp="1"/>
          </p:cNvSpPr>
          <p:nvPr>
            <p:ph type="title" idx="4" hasCustomPrompt="1"/>
          </p:nvPr>
        </p:nvSpPr>
        <p:spPr>
          <a:xfrm>
            <a:off x="3937894" y="2656067"/>
            <a:ext cx="927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EBBE31"/>
              </a:buClr>
              <a:buSzPts val="2000"/>
              <a:buFont typeface="Montserrat Black"/>
              <a:buNone/>
              <a:defRPr sz="2000">
                <a:solidFill>
                  <a:srgbClr val="EBBE3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6" name="Google Shape;136;p3"/>
          <p:cNvSpPr txBox="1">
            <a:spLocks noGrp="1"/>
          </p:cNvSpPr>
          <p:nvPr>
            <p:ph type="subTitle" idx="5"/>
          </p:nvPr>
        </p:nvSpPr>
        <p:spPr>
          <a:xfrm>
            <a:off x="4934841" y="2656067"/>
            <a:ext cx="251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ontserrat Black"/>
              <a:buNone/>
              <a:defRPr sz="20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37" name="Google Shape;137;p3"/>
          <p:cNvSpPr txBox="1">
            <a:spLocks noGrp="1"/>
          </p:cNvSpPr>
          <p:nvPr>
            <p:ph type="title" idx="6" hasCustomPrompt="1"/>
          </p:nvPr>
        </p:nvSpPr>
        <p:spPr>
          <a:xfrm>
            <a:off x="3938619" y="3714100"/>
            <a:ext cx="927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EBBE31"/>
              </a:buClr>
              <a:buSzPts val="2000"/>
              <a:buFont typeface="Montserrat Black"/>
              <a:buNone/>
              <a:defRPr sz="2000">
                <a:solidFill>
                  <a:srgbClr val="EBBE3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8" name="Google Shape;138;p3"/>
          <p:cNvSpPr txBox="1">
            <a:spLocks noGrp="1"/>
          </p:cNvSpPr>
          <p:nvPr>
            <p:ph type="subTitle" idx="7"/>
          </p:nvPr>
        </p:nvSpPr>
        <p:spPr>
          <a:xfrm>
            <a:off x="4935293" y="3714100"/>
            <a:ext cx="251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ontserrat Black"/>
              <a:buNone/>
              <a:defRPr sz="20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39" name="Google Shape;139;p3"/>
          <p:cNvSpPr txBox="1">
            <a:spLocks noGrp="1"/>
          </p:cNvSpPr>
          <p:nvPr>
            <p:ph type="ctrTitle" idx="8"/>
          </p:nvPr>
        </p:nvSpPr>
        <p:spPr>
          <a:xfrm>
            <a:off x="633925" y="1923000"/>
            <a:ext cx="2966100" cy="14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Montserrat Black"/>
              <a:buNone/>
              <a:defRPr sz="30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"/>
          <p:cNvSpPr txBox="1">
            <a:spLocks noGrp="1"/>
          </p:cNvSpPr>
          <p:nvPr>
            <p:ph type="subTitle" idx="9"/>
          </p:nvPr>
        </p:nvSpPr>
        <p:spPr>
          <a:xfrm>
            <a:off x="4934932" y="877506"/>
            <a:ext cx="33876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3"/>
          <p:cNvSpPr txBox="1">
            <a:spLocks noGrp="1"/>
          </p:cNvSpPr>
          <p:nvPr>
            <p:ph type="subTitle" idx="13"/>
          </p:nvPr>
        </p:nvSpPr>
        <p:spPr>
          <a:xfrm>
            <a:off x="4934869" y="1935046"/>
            <a:ext cx="33876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3"/>
          <p:cNvSpPr txBox="1">
            <a:spLocks noGrp="1"/>
          </p:cNvSpPr>
          <p:nvPr>
            <p:ph type="subTitle" idx="14"/>
          </p:nvPr>
        </p:nvSpPr>
        <p:spPr>
          <a:xfrm>
            <a:off x="4934932" y="2992586"/>
            <a:ext cx="33876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3"/>
          <p:cNvSpPr txBox="1">
            <a:spLocks noGrp="1"/>
          </p:cNvSpPr>
          <p:nvPr>
            <p:ph type="subTitle" idx="15"/>
          </p:nvPr>
        </p:nvSpPr>
        <p:spPr>
          <a:xfrm>
            <a:off x="4935539" y="4050125"/>
            <a:ext cx="33876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44" name="Google Shape;144;p3"/>
          <p:cNvGrpSpPr/>
          <p:nvPr/>
        </p:nvGrpSpPr>
        <p:grpSpPr>
          <a:xfrm>
            <a:off x="7727407" y="-896913"/>
            <a:ext cx="1393174" cy="1401190"/>
            <a:chOff x="1190625" y="238125"/>
            <a:chExt cx="5031325" cy="5060275"/>
          </a:xfrm>
        </p:grpSpPr>
        <p:sp>
          <p:nvSpPr>
            <p:cNvPr id="145" name="Google Shape;145;p3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3"/>
          <p:cNvGrpSpPr/>
          <p:nvPr/>
        </p:nvGrpSpPr>
        <p:grpSpPr>
          <a:xfrm>
            <a:off x="85403" y="3651637"/>
            <a:ext cx="1393174" cy="1401190"/>
            <a:chOff x="1190625" y="238125"/>
            <a:chExt cx="5031325" cy="5060275"/>
          </a:xfrm>
        </p:grpSpPr>
        <p:sp>
          <p:nvSpPr>
            <p:cNvPr id="202" name="Google Shape;202;p3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1_1_2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"/>
          <p:cNvSpPr txBox="1">
            <a:spLocks noGrp="1"/>
          </p:cNvSpPr>
          <p:nvPr>
            <p:ph type="ctrTitle"/>
          </p:nvPr>
        </p:nvSpPr>
        <p:spPr>
          <a:xfrm>
            <a:off x="1099300" y="414000"/>
            <a:ext cx="34590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3000"/>
              <a:buFont typeface="Montserrat Black"/>
              <a:buNone/>
              <a:defRPr sz="3000">
                <a:solidFill>
                  <a:srgbClr val="132356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31" name="Google Shape;331;p5"/>
          <p:cNvGrpSpPr/>
          <p:nvPr/>
        </p:nvGrpSpPr>
        <p:grpSpPr>
          <a:xfrm>
            <a:off x="5265156" y="4438627"/>
            <a:ext cx="1698771" cy="1154487"/>
            <a:chOff x="720000" y="3298275"/>
            <a:chExt cx="1921904" cy="1306128"/>
          </a:xfrm>
        </p:grpSpPr>
        <p:sp>
          <p:nvSpPr>
            <p:cNvPr id="332" name="Google Shape;332;p5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2B3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2B3C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5"/>
          <p:cNvSpPr txBox="1">
            <a:spLocks noGrp="1"/>
          </p:cNvSpPr>
          <p:nvPr>
            <p:ph type="title" idx="2" hasCustomPrompt="1"/>
          </p:nvPr>
        </p:nvSpPr>
        <p:spPr>
          <a:xfrm>
            <a:off x="172800" y="414000"/>
            <a:ext cx="927600" cy="6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2000"/>
              <a:buFont typeface="Montserrat Black"/>
              <a:buNone/>
              <a:defRPr sz="2000">
                <a:solidFill>
                  <a:srgbClr val="E6E6E6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_1_1_1_2">
    <p:bg>
      <p:bgPr>
        <a:solidFill>
          <a:schemeClr val="lt2"/>
        </a:solidFill>
        <a:effectLst/>
      </p:bgPr>
    </p:bg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9"/>
          <p:cNvSpPr txBox="1">
            <a:spLocks noGrp="1"/>
          </p:cNvSpPr>
          <p:nvPr>
            <p:ph type="ctrTitle"/>
          </p:nvPr>
        </p:nvSpPr>
        <p:spPr>
          <a:xfrm>
            <a:off x="1097280" y="414000"/>
            <a:ext cx="72879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Montserrat Black"/>
              <a:buNone/>
              <a:defRPr sz="3000">
                <a:solidFill>
                  <a:schemeClr val="accent5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2" name="Google Shape;602;p9"/>
          <p:cNvGrpSpPr/>
          <p:nvPr/>
        </p:nvGrpSpPr>
        <p:grpSpPr>
          <a:xfrm>
            <a:off x="8008706" y="-311723"/>
            <a:ext cx="1698771" cy="1154487"/>
            <a:chOff x="720000" y="3298275"/>
            <a:chExt cx="1921904" cy="1306128"/>
          </a:xfrm>
        </p:grpSpPr>
        <p:sp>
          <p:nvSpPr>
            <p:cNvPr id="603" name="Google Shape;603;p9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9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9"/>
          <p:cNvGrpSpPr/>
          <p:nvPr/>
        </p:nvGrpSpPr>
        <p:grpSpPr>
          <a:xfrm>
            <a:off x="8008694" y="4614588"/>
            <a:ext cx="167663" cy="167663"/>
            <a:chOff x="1413550" y="461050"/>
            <a:chExt cx="3845475" cy="3845475"/>
          </a:xfrm>
        </p:grpSpPr>
        <p:sp>
          <p:nvSpPr>
            <p:cNvPr id="606" name="Google Shape;606;p9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9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" name="Google Shape;608;p9"/>
          <p:cNvGrpSpPr/>
          <p:nvPr/>
        </p:nvGrpSpPr>
        <p:grpSpPr>
          <a:xfrm>
            <a:off x="8256344" y="4614588"/>
            <a:ext cx="167663" cy="167663"/>
            <a:chOff x="1413550" y="461050"/>
            <a:chExt cx="3845475" cy="3845475"/>
          </a:xfrm>
        </p:grpSpPr>
        <p:sp>
          <p:nvSpPr>
            <p:cNvPr id="609" name="Google Shape;609;p9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2B3C82"/>
            </a:solidFill>
            <a:ln w="38100" cap="flat" cmpd="sng">
              <a:solidFill>
                <a:srgbClr val="2B3C82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9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2B3C82"/>
            </a:solidFill>
            <a:ln w="38100" cap="flat" cmpd="sng">
              <a:solidFill>
                <a:srgbClr val="2B3C82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" name="Google Shape;611;p9"/>
          <p:cNvGrpSpPr/>
          <p:nvPr/>
        </p:nvGrpSpPr>
        <p:grpSpPr>
          <a:xfrm>
            <a:off x="1336070" y="4652123"/>
            <a:ext cx="1393174" cy="1401190"/>
            <a:chOff x="1190625" y="238125"/>
            <a:chExt cx="5031325" cy="5060275"/>
          </a:xfrm>
        </p:grpSpPr>
        <p:sp>
          <p:nvSpPr>
            <p:cNvPr id="612" name="Google Shape;612;p9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9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9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9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9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9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9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9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9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9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9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9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9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9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9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9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9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9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9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9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9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9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9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9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9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9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9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9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9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9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9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9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9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9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9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9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9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9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9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9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9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9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9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9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" name="Google Shape;668;p9"/>
          <p:cNvSpPr txBox="1">
            <a:spLocks noGrp="1"/>
          </p:cNvSpPr>
          <p:nvPr>
            <p:ph type="subTitle" idx="1"/>
          </p:nvPr>
        </p:nvSpPr>
        <p:spPr>
          <a:xfrm>
            <a:off x="619200" y="2566800"/>
            <a:ext cx="19260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 Black"/>
              <a:buNone/>
              <a:defRPr sz="2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669" name="Google Shape;669;p9"/>
          <p:cNvSpPr txBox="1">
            <a:spLocks noGrp="1"/>
          </p:cNvSpPr>
          <p:nvPr>
            <p:ph type="subTitle" idx="2"/>
          </p:nvPr>
        </p:nvSpPr>
        <p:spPr>
          <a:xfrm>
            <a:off x="619200" y="2948400"/>
            <a:ext cx="1908000" cy="11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0" name="Google Shape;670;p9"/>
          <p:cNvSpPr txBox="1">
            <a:spLocks noGrp="1"/>
          </p:cNvSpPr>
          <p:nvPr>
            <p:ph type="subTitle" idx="3"/>
          </p:nvPr>
        </p:nvSpPr>
        <p:spPr>
          <a:xfrm>
            <a:off x="6724150" y="2566800"/>
            <a:ext cx="19260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 Black"/>
              <a:buNone/>
              <a:defRPr sz="2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671" name="Google Shape;671;p9"/>
          <p:cNvSpPr txBox="1">
            <a:spLocks noGrp="1"/>
          </p:cNvSpPr>
          <p:nvPr>
            <p:ph type="subTitle" idx="4"/>
          </p:nvPr>
        </p:nvSpPr>
        <p:spPr>
          <a:xfrm>
            <a:off x="6724150" y="2948400"/>
            <a:ext cx="1908000" cy="11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2" name="Google Shape;672;p9"/>
          <p:cNvSpPr txBox="1">
            <a:spLocks noGrp="1"/>
          </p:cNvSpPr>
          <p:nvPr>
            <p:ph type="subTitle" idx="5"/>
          </p:nvPr>
        </p:nvSpPr>
        <p:spPr>
          <a:xfrm>
            <a:off x="2654183" y="2566800"/>
            <a:ext cx="19260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 Black"/>
              <a:buNone/>
              <a:defRPr sz="2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673" name="Google Shape;673;p9"/>
          <p:cNvSpPr txBox="1">
            <a:spLocks noGrp="1"/>
          </p:cNvSpPr>
          <p:nvPr>
            <p:ph type="subTitle" idx="6"/>
          </p:nvPr>
        </p:nvSpPr>
        <p:spPr>
          <a:xfrm>
            <a:off x="2654183" y="2948400"/>
            <a:ext cx="1908000" cy="11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4" name="Google Shape;674;p9"/>
          <p:cNvSpPr txBox="1">
            <a:spLocks noGrp="1"/>
          </p:cNvSpPr>
          <p:nvPr>
            <p:ph type="subTitle" idx="7"/>
          </p:nvPr>
        </p:nvSpPr>
        <p:spPr>
          <a:xfrm>
            <a:off x="4689167" y="2566800"/>
            <a:ext cx="19260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 Black"/>
              <a:buNone/>
              <a:defRPr sz="2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 Black"/>
              <a:buNone/>
              <a:defRPr sz="21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675" name="Google Shape;675;p9"/>
          <p:cNvSpPr txBox="1">
            <a:spLocks noGrp="1"/>
          </p:cNvSpPr>
          <p:nvPr>
            <p:ph type="subTitle" idx="8"/>
          </p:nvPr>
        </p:nvSpPr>
        <p:spPr>
          <a:xfrm>
            <a:off x="4689167" y="2948400"/>
            <a:ext cx="1908000" cy="11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676" name="Google Shape;676;p9"/>
          <p:cNvGrpSpPr/>
          <p:nvPr/>
        </p:nvGrpSpPr>
        <p:grpSpPr>
          <a:xfrm>
            <a:off x="720006" y="654770"/>
            <a:ext cx="167663" cy="167663"/>
            <a:chOff x="1413550" y="461050"/>
            <a:chExt cx="3845475" cy="3845475"/>
          </a:xfrm>
        </p:grpSpPr>
        <p:sp>
          <p:nvSpPr>
            <p:cNvPr id="677" name="Google Shape;677;p9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chemeClr val="accent4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9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chemeClr val="accent4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4" name="Google Shape;834;p13"/>
          <p:cNvGrpSpPr/>
          <p:nvPr/>
        </p:nvGrpSpPr>
        <p:grpSpPr>
          <a:xfrm>
            <a:off x="-825565" y="2903558"/>
            <a:ext cx="1393174" cy="1401190"/>
            <a:chOff x="1190625" y="238125"/>
            <a:chExt cx="5031325" cy="5060275"/>
          </a:xfrm>
        </p:grpSpPr>
        <p:sp>
          <p:nvSpPr>
            <p:cNvPr id="835" name="Google Shape;835;p13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36" name="Google Shape;836;p13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37" name="Google Shape;837;p13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38" name="Google Shape;838;p13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39" name="Google Shape;839;p13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40" name="Google Shape;840;p13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41" name="Google Shape;841;p13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42" name="Google Shape;842;p13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43" name="Google Shape;843;p13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44" name="Google Shape;844;p13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45" name="Google Shape;845;p13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46" name="Google Shape;846;p13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47" name="Google Shape;847;p13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48" name="Google Shape;848;p13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49" name="Google Shape;849;p13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50" name="Google Shape;850;p13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51" name="Google Shape;851;p13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52" name="Google Shape;852;p13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53" name="Google Shape;853;p13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54" name="Google Shape;854;p13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55" name="Google Shape;855;p13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56" name="Google Shape;856;p13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57" name="Google Shape;857;p13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58" name="Google Shape;858;p13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59" name="Google Shape;859;p13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60" name="Google Shape;860;p13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61" name="Google Shape;861;p13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62" name="Google Shape;862;p13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63" name="Google Shape;863;p13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64" name="Google Shape;864;p13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65" name="Google Shape;865;p13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66" name="Google Shape;866;p13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67" name="Google Shape;867;p13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68" name="Google Shape;868;p13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69" name="Google Shape;869;p13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70" name="Google Shape;870;p13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71" name="Google Shape;871;p13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72" name="Google Shape;872;p13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73" name="Google Shape;873;p13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74" name="Google Shape;874;p13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75" name="Google Shape;875;p13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76" name="Google Shape;876;p13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77" name="Google Shape;877;p13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78" name="Google Shape;878;p13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79" name="Google Shape;879;p13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80" name="Google Shape;880;p13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81" name="Google Shape;881;p13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82" name="Google Shape;882;p13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83" name="Google Shape;883;p13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84" name="Google Shape;884;p13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85" name="Google Shape;885;p13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86" name="Google Shape;886;p13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87" name="Google Shape;887;p13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88" name="Google Shape;888;p13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89" name="Google Shape;889;p13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</p:grpSp>
      <p:sp>
        <p:nvSpPr>
          <p:cNvPr id="891" name="Google Shape;891;p13"/>
          <p:cNvSpPr txBox="1">
            <a:spLocks noGrp="1"/>
          </p:cNvSpPr>
          <p:nvPr>
            <p:ph type="title" hasCustomPrompt="1"/>
          </p:nvPr>
        </p:nvSpPr>
        <p:spPr>
          <a:xfrm>
            <a:off x="630630" y="414000"/>
            <a:ext cx="1554900" cy="63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 Black"/>
              <a:buNone/>
              <a:defRPr sz="30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2" name="Google Shape;892;p13"/>
          <p:cNvSpPr txBox="1">
            <a:spLocks noGrp="1"/>
          </p:cNvSpPr>
          <p:nvPr>
            <p:ph type="ctrTitle" idx="2"/>
          </p:nvPr>
        </p:nvSpPr>
        <p:spPr>
          <a:xfrm>
            <a:off x="633975" y="1924650"/>
            <a:ext cx="3938100" cy="14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3000"/>
              <a:buFont typeface="Montserrat Black"/>
              <a:buNone/>
              <a:defRPr sz="3000">
                <a:solidFill>
                  <a:srgbClr val="132356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grpSp>
        <p:nvGrpSpPr>
          <p:cNvPr id="893" name="Google Shape;893;p13"/>
          <p:cNvGrpSpPr/>
          <p:nvPr/>
        </p:nvGrpSpPr>
        <p:grpSpPr>
          <a:xfrm>
            <a:off x="7133304" y="182929"/>
            <a:ext cx="1698771" cy="1154487"/>
            <a:chOff x="720000" y="3298275"/>
            <a:chExt cx="1921904" cy="1306128"/>
          </a:xfrm>
        </p:grpSpPr>
        <p:sp>
          <p:nvSpPr>
            <p:cNvPr id="894" name="Google Shape;894;p13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3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6" name="Google Shape;896;p13"/>
          <p:cNvSpPr txBox="1">
            <a:spLocks noGrp="1"/>
          </p:cNvSpPr>
          <p:nvPr>
            <p:ph type="subTitle" idx="1"/>
          </p:nvPr>
        </p:nvSpPr>
        <p:spPr>
          <a:xfrm>
            <a:off x="630619" y="2887669"/>
            <a:ext cx="30132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1600"/>
              <a:buFont typeface="Montserrat Medium"/>
              <a:buNone/>
              <a:defRPr sz="1600">
                <a:solidFill>
                  <a:srgbClr val="13235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97" name="Google Shape;897;p13"/>
          <p:cNvGrpSpPr/>
          <p:nvPr/>
        </p:nvGrpSpPr>
        <p:grpSpPr>
          <a:xfrm>
            <a:off x="2562169" y="4520570"/>
            <a:ext cx="167663" cy="167663"/>
            <a:chOff x="1413550" y="461050"/>
            <a:chExt cx="3845475" cy="3845475"/>
          </a:xfrm>
        </p:grpSpPr>
        <p:sp>
          <p:nvSpPr>
            <p:cNvPr id="898" name="Google Shape;898;p13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1" name="Google Shape;1091;p16"/>
          <p:cNvGrpSpPr/>
          <p:nvPr/>
        </p:nvGrpSpPr>
        <p:grpSpPr>
          <a:xfrm>
            <a:off x="8535285" y="536212"/>
            <a:ext cx="1393174" cy="1401190"/>
            <a:chOff x="1190625" y="238125"/>
            <a:chExt cx="5031325" cy="5060275"/>
          </a:xfrm>
        </p:grpSpPr>
        <p:sp>
          <p:nvSpPr>
            <p:cNvPr id="1092" name="Google Shape;1092;p16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093" name="Google Shape;1093;p16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094" name="Google Shape;1094;p16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095" name="Google Shape;1095;p16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096" name="Google Shape;1096;p16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097" name="Google Shape;1097;p16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098" name="Google Shape;1098;p16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099" name="Google Shape;1099;p16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00" name="Google Shape;1100;p16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01" name="Google Shape;1101;p16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02" name="Google Shape;1102;p16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03" name="Google Shape;1103;p16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04" name="Google Shape;1104;p16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05" name="Google Shape;1105;p16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06" name="Google Shape;1106;p16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07" name="Google Shape;1107;p16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08" name="Google Shape;1108;p16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09" name="Google Shape;1109;p16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10" name="Google Shape;1110;p16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11" name="Google Shape;1111;p16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12" name="Google Shape;1112;p16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13" name="Google Shape;1113;p16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14" name="Google Shape;1114;p16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15" name="Google Shape;1115;p16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16" name="Google Shape;1116;p16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17" name="Google Shape;1117;p16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18" name="Google Shape;1118;p16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19" name="Google Shape;1119;p16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20" name="Google Shape;1120;p16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21" name="Google Shape;1121;p16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22" name="Google Shape;1122;p16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23" name="Google Shape;1123;p16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24" name="Google Shape;1124;p16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25" name="Google Shape;1125;p16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26" name="Google Shape;1126;p16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27" name="Google Shape;1127;p16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28" name="Google Shape;1128;p16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29" name="Google Shape;1129;p16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30" name="Google Shape;1130;p16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31" name="Google Shape;1131;p16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32" name="Google Shape;1132;p16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33" name="Google Shape;1133;p16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34" name="Google Shape;1134;p16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35" name="Google Shape;1135;p16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36" name="Google Shape;1136;p16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37" name="Google Shape;1137;p16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38" name="Google Shape;1138;p16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39" name="Google Shape;1139;p16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40" name="Google Shape;1140;p16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41" name="Google Shape;1141;p16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42" name="Google Shape;1142;p16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43" name="Google Shape;1143;p16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44" name="Google Shape;1144;p16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45" name="Google Shape;1145;p16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46" name="Google Shape;1146;p16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147" name="Google Shape;1147;p16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</p:grpSp>
      <p:grpSp>
        <p:nvGrpSpPr>
          <p:cNvPr id="1148" name="Google Shape;1148;p16"/>
          <p:cNvGrpSpPr/>
          <p:nvPr/>
        </p:nvGrpSpPr>
        <p:grpSpPr>
          <a:xfrm>
            <a:off x="-978759" y="4018166"/>
            <a:ext cx="1698771" cy="1154487"/>
            <a:chOff x="720000" y="3298275"/>
            <a:chExt cx="1921904" cy="1306128"/>
          </a:xfrm>
        </p:grpSpPr>
        <p:sp>
          <p:nvSpPr>
            <p:cNvPr id="1149" name="Google Shape;1149;p16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6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1" name="Google Shape;1151;p16"/>
          <p:cNvSpPr txBox="1">
            <a:spLocks noGrp="1"/>
          </p:cNvSpPr>
          <p:nvPr>
            <p:ph type="subTitle" idx="1"/>
          </p:nvPr>
        </p:nvSpPr>
        <p:spPr>
          <a:xfrm>
            <a:off x="3459150" y="2431627"/>
            <a:ext cx="2225700" cy="67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000"/>
              <a:buFont typeface="Montserrat Black"/>
              <a:buNone/>
              <a:defRPr sz="2000">
                <a:solidFill>
                  <a:srgbClr val="132356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152" name="Google Shape;1152;p16"/>
          <p:cNvSpPr txBox="1">
            <a:spLocks noGrp="1"/>
          </p:cNvSpPr>
          <p:nvPr>
            <p:ph type="subTitle" idx="2"/>
          </p:nvPr>
        </p:nvSpPr>
        <p:spPr>
          <a:xfrm>
            <a:off x="3459150" y="3025899"/>
            <a:ext cx="2225700" cy="9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1600"/>
              <a:buFont typeface="Montserrat Medium"/>
              <a:buNone/>
              <a:defRPr sz="1600">
                <a:solidFill>
                  <a:srgbClr val="13235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53" name="Google Shape;1153;p16"/>
          <p:cNvSpPr txBox="1">
            <a:spLocks noGrp="1"/>
          </p:cNvSpPr>
          <p:nvPr>
            <p:ph type="subTitle" idx="3"/>
          </p:nvPr>
        </p:nvSpPr>
        <p:spPr>
          <a:xfrm>
            <a:off x="6198295" y="2431627"/>
            <a:ext cx="2225700" cy="67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000"/>
              <a:buFont typeface="Montserrat Black"/>
              <a:buNone/>
              <a:defRPr sz="2000">
                <a:solidFill>
                  <a:srgbClr val="132356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154" name="Google Shape;1154;p16"/>
          <p:cNvSpPr txBox="1">
            <a:spLocks noGrp="1"/>
          </p:cNvSpPr>
          <p:nvPr>
            <p:ph type="subTitle" idx="4"/>
          </p:nvPr>
        </p:nvSpPr>
        <p:spPr>
          <a:xfrm>
            <a:off x="6198295" y="3025899"/>
            <a:ext cx="2225700" cy="9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1600"/>
              <a:buFont typeface="Montserrat Medium"/>
              <a:buNone/>
              <a:defRPr sz="1600">
                <a:solidFill>
                  <a:srgbClr val="13235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155" name="Google Shape;1155;p16"/>
          <p:cNvGrpSpPr/>
          <p:nvPr/>
        </p:nvGrpSpPr>
        <p:grpSpPr>
          <a:xfrm>
            <a:off x="3559069" y="4511582"/>
            <a:ext cx="167663" cy="167663"/>
            <a:chOff x="1413550" y="461050"/>
            <a:chExt cx="3845475" cy="3845475"/>
          </a:xfrm>
        </p:grpSpPr>
        <p:sp>
          <p:nvSpPr>
            <p:cNvPr id="1156" name="Google Shape;1156;p16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6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" name="Google Shape;1158;p16"/>
          <p:cNvGrpSpPr/>
          <p:nvPr/>
        </p:nvGrpSpPr>
        <p:grpSpPr>
          <a:xfrm>
            <a:off x="6310944" y="4529557"/>
            <a:ext cx="167663" cy="167663"/>
            <a:chOff x="1413550" y="461050"/>
            <a:chExt cx="3845475" cy="3845475"/>
          </a:xfrm>
        </p:grpSpPr>
        <p:sp>
          <p:nvSpPr>
            <p:cNvPr id="1159" name="Google Shape;1159;p16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6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1" name="Google Shape;1161;p16"/>
          <p:cNvSpPr txBox="1">
            <a:spLocks noGrp="1"/>
          </p:cNvSpPr>
          <p:nvPr>
            <p:ph type="ctrTitle"/>
          </p:nvPr>
        </p:nvSpPr>
        <p:spPr>
          <a:xfrm>
            <a:off x="1123200" y="414000"/>
            <a:ext cx="73008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3000"/>
              <a:buFont typeface="Montserrat Black"/>
              <a:buNone/>
              <a:defRPr sz="3000">
                <a:solidFill>
                  <a:srgbClr val="132356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62" name="Google Shape;1162;p16"/>
          <p:cNvSpPr txBox="1">
            <a:spLocks noGrp="1"/>
          </p:cNvSpPr>
          <p:nvPr>
            <p:ph type="title" idx="5" hasCustomPrompt="1"/>
          </p:nvPr>
        </p:nvSpPr>
        <p:spPr>
          <a:xfrm>
            <a:off x="172800" y="414000"/>
            <a:ext cx="927600" cy="6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2000"/>
              <a:buFont typeface="Montserrat Black"/>
              <a:buNone/>
              <a:defRPr sz="2000">
                <a:solidFill>
                  <a:srgbClr val="E6E6E6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CE6FF"/>
              </a:buClr>
              <a:buSzPts val="12000"/>
              <a:buNone/>
              <a:defRPr sz="12000">
                <a:solidFill>
                  <a:srgbClr val="DCE6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3" name="Google Shape;1163;p16"/>
          <p:cNvSpPr txBox="1">
            <a:spLocks noGrp="1"/>
          </p:cNvSpPr>
          <p:nvPr>
            <p:ph type="subTitle" idx="6"/>
          </p:nvPr>
        </p:nvSpPr>
        <p:spPr>
          <a:xfrm>
            <a:off x="720000" y="2431614"/>
            <a:ext cx="2225700" cy="67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000"/>
              <a:buFont typeface="Montserrat Black"/>
              <a:buNone/>
              <a:defRPr sz="2000">
                <a:solidFill>
                  <a:srgbClr val="132356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Black"/>
              <a:buNone/>
              <a:defRPr sz="21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164" name="Google Shape;1164;p16"/>
          <p:cNvSpPr txBox="1">
            <a:spLocks noGrp="1"/>
          </p:cNvSpPr>
          <p:nvPr>
            <p:ph type="subTitle" idx="7"/>
          </p:nvPr>
        </p:nvSpPr>
        <p:spPr>
          <a:xfrm>
            <a:off x="720000" y="3025886"/>
            <a:ext cx="2225700" cy="9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1600"/>
              <a:buFont typeface="Montserrat Medium"/>
              <a:buNone/>
              <a:defRPr sz="1600">
                <a:solidFill>
                  <a:srgbClr val="13235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 ">
  <p:cSld name="TITLE_ONLY_1_1">
    <p:bg>
      <p:bgPr>
        <a:solidFill>
          <a:srgbClr val="2B3C82"/>
        </a:solidFill>
        <a:effectLst/>
      </p:bgPr>
    </p:bg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7" name="Google Shape;1437;p20"/>
          <p:cNvGrpSpPr/>
          <p:nvPr/>
        </p:nvGrpSpPr>
        <p:grpSpPr>
          <a:xfrm>
            <a:off x="-596968" y="3203218"/>
            <a:ext cx="1393174" cy="1401190"/>
            <a:chOff x="1190625" y="238125"/>
            <a:chExt cx="5031325" cy="5060275"/>
          </a:xfrm>
        </p:grpSpPr>
        <p:sp>
          <p:nvSpPr>
            <p:cNvPr id="1438" name="Google Shape;1438;p20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0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0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0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0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0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0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0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0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0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0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0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0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0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0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0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0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0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0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0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0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0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0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0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0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0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0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0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0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0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0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0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0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0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0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0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0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0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0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0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0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0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0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0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0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0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0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0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0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0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0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0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0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0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0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0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4" name="Google Shape;1494;p20"/>
          <p:cNvGrpSpPr/>
          <p:nvPr/>
        </p:nvGrpSpPr>
        <p:grpSpPr>
          <a:xfrm>
            <a:off x="720006" y="702020"/>
            <a:ext cx="167663" cy="167663"/>
            <a:chOff x="1413550" y="461050"/>
            <a:chExt cx="3845475" cy="3845475"/>
          </a:xfrm>
        </p:grpSpPr>
        <p:sp>
          <p:nvSpPr>
            <p:cNvPr id="1495" name="Google Shape;1495;p20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0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" name="Google Shape;1497;p20"/>
          <p:cNvGrpSpPr/>
          <p:nvPr/>
        </p:nvGrpSpPr>
        <p:grpSpPr>
          <a:xfrm>
            <a:off x="6725229" y="4604404"/>
            <a:ext cx="1698771" cy="1154487"/>
            <a:chOff x="720000" y="3298275"/>
            <a:chExt cx="1921904" cy="1306128"/>
          </a:xfrm>
        </p:grpSpPr>
        <p:sp>
          <p:nvSpPr>
            <p:cNvPr id="1498" name="Google Shape;1498;p20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0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" name="Google Shape;1500;p20"/>
          <p:cNvGrpSpPr/>
          <p:nvPr/>
        </p:nvGrpSpPr>
        <p:grpSpPr>
          <a:xfrm>
            <a:off x="8559213" y="414005"/>
            <a:ext cx="1393174" cy="1401190"/>
            <a:chOff x="1190625" y="238125"/>
            <a:chExt cx="5031325" cy="5060275"/>
          </a:xfrm>
        </p:grpSpPr>
        <p:sp>
          <p:nvSpPr>
            <p:cNvPr id="1501" name="Google Shape;1501;p20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0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0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0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0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0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0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0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0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0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0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0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0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0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0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0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0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0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0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0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0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0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0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0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0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0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0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0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0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0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0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0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0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0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0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0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0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0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0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0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0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0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0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0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0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0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0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0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0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0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0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0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0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0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0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0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5" name="Google Shape;1765;p24"/>
          <p:cNvGrpSpPr/>
          <p:nvPr/>
        </p:nvGrpSpPr>
        <p:grpSpPr>
          <a:xfrm>
            <a:off x="719970" y="-861199"/>
            <a:ext cx="1393174" cy="1401190"/>
            <a:chOff x="1190625" y="238125"/>
            <a:chExt cx="5031325" cy="5060275"/>
          </a:xfrm>
        </p:grpSpPr>
        <p:sp>
          <p:nvSpPr>
            <p:cNvPr id="1766" name="Google Shape;1766;p24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67" name="Google Shape;1767;p24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68" name="Google Shape;1768;p24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69" name="Google Shape;1769;p24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70" name="Google Shape;1770;p24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71" name="Google Shape;1771;p24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72" name="Google Shape;1772;p24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73" name="Google Shape;1773;p24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74" name="Google Shape;1774;p24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75" name="Google Shape;1775;p24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76" name="Google Shape;1776;p24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77" name="Google Shape;1777;p24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78" name="Google Shape;1778;p24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79" name="Google Shape;1779;p24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80" name="Google Shape;1780;p24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81" name="Google Shape;1781;p24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82" name="Google Shape;1782;p24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83" name="Google Shape;1783;p24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84" name="Google Shape;1784;p24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85" name="Google Shape;1785;p24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86" name="Google Shape;1786;p24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87" name="Google Shape;1787;p24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88" name="Google Shape;1788;p24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89" name="Google Shape;1789;p24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90" name="Google Shape;1790;p24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91" name="Google Shape;1791;p24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92" name="Google Shape;1792;p24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93" name="Google Shape;1793;p24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94" name="Google Shape;1794;p24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95" name="Google Shape;1795;p24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96" name="Google Shape;1796;p24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97" name="Google Shape;1797;p24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98" name="Google Shape;1798;p24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799" name="Google Shape;1799;p24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00" name="Google Shape;1800;p24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01" name="Google Shape;1801;p24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02" name="Google Shape;1802;p24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03" name="Google Shape;1803;p24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04" name="Google Shape;1804;p24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05" name="Google Shape;1805;p24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06" name="Google Shape;1806;p24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07" name="Google Shape;1807;p24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08" name="Google Shape;1808;p24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09" name="Google Shape;1809;p24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10" name="Google Shape;1810;p24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11" name="Google Shape;1811;p24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12" name="Google Shape;1812;p24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13" name="Google Shape;1813;p24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14" name="Google Shape;1814;p24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15" name="Google Shape;1815;p24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16" name="Google Shape;1816;p24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17" name="Google Shape;1817;p24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18" name="Google Shape;1818;p24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19" name="Google Shape;1819;p24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20" name="Google Shape;1820;p24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21" name="Google Shape;1821;p24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</p:grpSp>
      <p:sp>
        <p:nvSpPr>
          <p:cNvPr id="1822" name="Google Shape;1822;p24"/>
          <p:cNvSpPr txBox="1">
            <a:spLocks noGrp="1"/>
          </p:cNvSpPr>
          <p:nvPr>
            <p:ph type="ctrTitle"/>
          </p:nvPr>
        </p:nvSpPr>
        <p:spPr>
          <a:xfrm>
            <a:off x="633975" y="1565361"/>
            <a:ext cx="4320000" cy="10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4000"/>
              <a:buFont typeface="Montserrat Black"/>
              <a:buNone/>
              <a:defRPr sz="4000">
                <a:solidFill>
                  <a:srgbClr val="132356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grpSp>
        <p:nvGrpSpPr>
          <p:cNvPr id="1823" name="Google Shape;1823;p24"/>
          <p:cNvGrpSpPr/>
          <p:nvPr/>
        </p:nvGrpSpPr>
        <p:grpSpPr>
          <a:xfrm>
            <a:off x="8256344" y="456170"/>
            <a:ext cx="167663" cy="167663"/>
            <a:chOff x="1413550" y="461050"/>
            <a:chExt cx="3845475" cy="3845475"/>
          </a:xfrm>
        </p:grpSpPr>
        <p:sp>
          <p:nvSpPr>
            <p:cNvPr id="1824" name="Google Shape;1824;p24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4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24"/>
          <p:cNvGrpSpPr/>
          <p:nvPr/>
        </p:nvGrpSpPr>
        <p:grpSpPr>
          <a:xfrm>
            <a:off x="4488169" y="4604395"/>
            <a:ext cx="167663" cy="167663"/>
            <a:chOff x="1413550" y="461050"/>
            <a:chExt cx="3845475" cy="3845475"/>
          </a:xfrm>
        </p:grpSpPr>
        <p:sp>
          <p:nvSpPr>
            <p:cNvPr id="1827" name="Google Shape;1827;p24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4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24"/>
          <p:cNvSpPr txBox="1">
            <a:spLocks noGrp="1"/>
          </p:cNvSpPr>
          <p:nvPr>
            <p:ph type="subTitle" idx="1"/>
          </p:nvPr>
        </p:nvSpPr>
        <p:spPr>
          <a:xfrm>
            <a:off x="4582175" y="2915925"/>
            <a:ext cx="4215900" cy="16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1600"/>
              <a:buFont typeface="Montserrat Medium"/>
              <a:buNone/>
              <a:defRPr sz="1600">
                <a:solidFill>
                  <a:srgbClr val="13235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100"/>
              <a:buNone/>
              <a:defRPr sz="2100">
                <a:solidFill>
                  <a:srgbClr val="13235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100"/>
              <a:buNone/>
              <a:defRPr sz="2100">
                <a:solidFill>
                  <a:srgbClr val="13235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100"/>
              <a:buNone/>
              <a:defRPr sz="2100">
                <a:solidFill>
                  <a:srgbClr val="13235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100"/>
              <a:buNone/>
              <a:defRPr sz="2100">
                <a:solidFill>
                  <a:srgbClr val="13235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100"/>
              <a:buNone/>
              <a:defRPr sz="2100">
                <a:solidFill>
                  <a:srgbClr val="13235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100"/>
              <a:buNone/>
              <a:defRPr sz="2100">
                <a:solidFill>
                  <a:srgbClr val="13235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100"/>
              <a:buNone/>
              <a:defRPr sz="2100">
                <a:solidFill>
                  <a:srgbClr val="13235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100"/>
              <a:buNone/>
              <a:defRPr sz="2100">
                <a:solidFill>
                  <a:srgbClr val="132356"/>
                </a:solidFill>
              </a:defRPr>
            </a:lvl9pPr>
          </a:lstStyle>
          <a:p>
            <a:endParaRPr/>
          </a:p>
        </p:txBody>
      </p:sp>
      <p:sp>
        <p:nvSpPr>
          <p:cNvPr id="1830" name="Google Shape;1830;p24"/>
          <p:cNvSpPr txBox="1">
            <a:spLocks noGrp="1"/>
          </p:cNvSpPr>
          <p:nvPr>
            <p:ph type="subTitle" idx="2"/>
          </p:nvPr>
        </p:nvSpPr>
        <p:spPr>
          <a:xfrm>
            <a:off x="630936" y="2495725"/>
            <a:ext cx="44568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2356"/>
              </a:buClr>
              <a:buSzPts val="2000"/>
              <a:buFont typeface="Montserrat Medium"/>
              <a:buNone/>
              <a:defRPr sz="2000">
                <a:solidFill>
                  <a:srgbClr val="132356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31" name="Google Shape;1831;p24"/>
          <p:cNvSpPr txBox="1">
            <a:spLocks noGrp="1"/>
          </p:cNvSpPr>
          <p:nvPr>
            <p:ph type="title" idx="3" hasCustomPrompt="1"/>
          </p:nvPr>
        </p:nvSpPr>
        <p:spPr>
          <a:xfrm>
            <a:off x="4953075" y="1091025"/>
            <a:ext cx="927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BBE31"/>
              </a:buClr>
              <a:buSzPts val="2000"/>
              <a:buFont typeface="Montserrat Black"/>
              <a:buNone/>
              <a:defRPr sz="2000">
                <a:solidFill>
                  <a:srgbClr val="EBBE3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3">
  <p:cSld name="SECTION_TITLE_AND_DESCRIPTION_2">
    <p:bg>
      <p:bgPr>
        <a:solidFill>
          <a:schemeClr val="lt2"/>
        </a:solidFill>
        <a:effectLst/>
      </p:bgPr>
    </p:bg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3" name="Google Shape;1833;p25"/>
          <p:cNvGrpSpPr/>
          <p:nvPr/>
        </p:nvGrpSpPr>
        <p:grpSpPr>
          <a:xfrm>
            <a:off x="719970" y="-861199"/>
            <a:ext cx="1393174" cy="1401190"/>
            <a:chOff x="1190625" y="238125"/>
            <a:chExt cx="5031325" cy="5060275"/>
          </a:xfrm>
        </p:grpSpPr>
        <p:sp>
          <p:nvSpPr>
            <p:cNvPr id="1834" name="Google Shape;1834;p25"/>
            <p:cNvSpPr/>
            <p:nvPr/>
          </p:nvSpPr>
          <p:spPr>
            <a:xfrm>
              <a:off x="119062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35" name="Google Shape;1835;p25"/>
            <p:cNvSpPr/>
            <p:nvPr/>
          </p:nvSpPr>
          <p:spPr>
            <a:xfrm>
              <a:off x="19962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36" name="Google Shape;1836;p25"/>
            <p:cNvSpPr/>
            <p:nvPr/>
          </p:nvSpPr>
          <p:spPr>
            <a:xfrm>
              <a:off x="2801800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37" name="Google Shape;1837;p25"/>
            <p:cNvSpPr/>
            <p:nvPr/>
          </p:nvSpPr>
          <p:spPr>
            <a:xfrm>
              <a:off x="3612200" y="23812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38" name="Google Shape;1838;p25"/>
            <p:cNvSpPr/>
            <p:nvPr/>
          </p:nvSpPr>
          <p:spPr>
            <a:xfrm>
              <a:off x="44178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39" name="Google Shape;1839;p25"/>
            <p:cNvSpPr/>
            <p:nvPr/>
          </p:nvSpPr>
          <p:spPr>
            <a:xfrm>
              <a:off x="5223400" y="23812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40" name="Google Shape;1840;p25"/>
            <p:cNvSpPr/>
            <p:nvPr/>
          </p:nvSpPr>
          <p:spPr>
            <a:xfrm>
              <a:off x="6028975" y="23812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41" name="Google Shape;1841;p25"/>
            <p:cNvSpPr/>
            <p:nvPr/>
          </p:nvSpPr>
          <p:spPr>
            <a:xfrm>
              <a:off x="119062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42" name="Google Shape;1842;p25"/>
            <p:cNvSpPr/>
            <p:nvPr/>
          </p:nvSpPr>
          <p:spPr>
            <a:xfrm>
              <a:off x="19962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43" name="Google Shape;1843;p25"/>
            <p:cNvSpPr/>
            <p:nvPr/>
          </p:nvSpPr>
          <p:spPr>
            <a:xfrm>
              <a:off x="2801800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44" name="Google Shape;1844;p25"/>
            <p:cNvSpPr/>
            <p:nvPr/>
          </p:nvSpPr>
          <p:spPr>
            <a:xfrm>
              <a:off x="3612200" y="9327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45" name="Google Shape;1845;p25"/>
            <p:cNvSpPr/>
            <p:nvPr/>
          </p:nvSpPr>
          <p:spPr>
            <a:xfrm>
              <a:off x="44178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46" name="Google Shape;1846;p25"/>
            <p:cNvSpPr/>
            <p:nvPr/>
          </p:nvSpPr>
          <p:spPr>
            <a:xfrm>
              <a:off x="5223400" y="9327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47" name="Google Shape;1847;p25"/>
            <p:cNvSpPr/>
            <p:nvPr/>
          </p:nvSpPr>
          <p:spPr>
            <a:xfrm>
              <a:off x="6028975" y="9327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48" name="Google Shape;1848;p25"/>
            <p:cNvSpPr/>
            <p:nvPr/>
          </p:nvSpPr>
          <p:spPr>
            <a:xfrm>
              <a:off x="119062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49" name="Google Shape;1849;p25"/>
            <p:cNvSpPr/>
            <p:nvPr/>
          </p:nvSpPr>
          <p:spPr>
            <a:xfrm>
              <a:off x="19962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50" name="Google Shape;1850;p25"/>
            <p:cNvSpPr/>
            <p:nvPr/>
          </p:nvSpPr>
          <p:spPr>
            <a:xfrm>
              <a:off x="2801800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51" name="Google Shape;1851;p25"/>
            <p:cNvSpPr/>
            <p:nvPr/>
          </p:nvSpPr>
          <p:spPr>
            <a:xfrm>
              <a:off x="3612200" y="16274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52" name="Google Shape;1852;p25"/>
            <p:cNvSpPr/>
            <p:nvPr/>
          </p:nvSpPr>
          <p:spPr>
            <a:xfrm>
              <a:off x="44178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53" name="Google Shape;1853;p25"/>
            <p:cNvSpPr/>
            <p:nvPr/>
          </p:nvSpPr>
          <p:spPr>
            <a:xfrm>
              <a:off x="5223400" y="16274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54" name="Google Shape;1854;p25"/>
            <p:cNvSpPr/>
            <p:nvPr/>
          </p:nvSpPr>
          <p:spPr>
            <a:xfrm>
              <a:off x="6028975" y="16274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55" name="Google Shape;1855;p25"/>
            <p:cNvSpPr/>
            <p:nvPr/>
          </p:nvSpPr>
          <p:spPr>
            <a:xfrm>
              <a:off x="119062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56" name="Google Shape;1856;p25"/>
            <p:cNvSpPr/>
            <p:nvPr/>
          </p:nvSpPr>
          <p:spPr>
            <a:xfrm>
              <a:off x="19962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57" name="Google Shape;1857;p25"/>
            <p:cNvSpPr/>
            <p:nvPr/>
          </p:nvSpPr>
          <p:spPr>
            <a:xfrm>
              <a:off x="2801800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718" y="5790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58" name="Google Shape;1858;p25"/>
            <p:cNvSpPr/>
            <p:nvPr/>
          </p:nvSpPr>
          <p:spPr>
            <a:xfrm>
              <a:off x="3612200" y="2326850"/>
              <a:ext cx="188175" cy="188175"/>
            </a:xfrm>
            <a:custGeom>
              <a:avLst/>
              <a:gdLst/>
              <a:ahLst/>
              <a:cxnLst/>
              <a:rect l="l" t="t" r="r" b="b"/>
              <a:pathLst>
                <a:path w="7527" h="7527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790"/>
                    <a:pt x="1544" y="7526"/>
                    <a:pt x="3667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59" name="Google Shape;1859;p25"/>
            <p:cNvSpPr/>
            <p:nvPr/>
          </p:nvSpPr>
          <p:spPr>
            <a:xfrm>
              <a:off x="44178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60" y="7526"/>
                  </a:cubicBezTo>
                  <a:cubicBezTo>
                    <a:pt x="5789" y="7526"/>
                    <a:pt x="7526" y="5790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60" name="Google Shape;1860;p25"/>
            <p:cNvSpPr/>
            <p:nvPr/>
          </p:nvSpPr>
          <p:spPr>
            <a:xfrm>
              <a:off x="5223400" y="2326850"/>
              <a:ext cx="188150" cy="188175"/>
            </a:xfrm>
            <a:custGeom>
              <a:avLst/>
              <a:gdLst/>
              <a:ahLst/>
              <a:cxnLst/>
              <a:rect l="l" t="t" r="r" b="b"/>
              <a:pathLst>
                <a:path w="7526" h="7527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790"/>
                    <a:pt x="1737" y="7526"/>
                    <a:pt x="3859" y="7526"/>
                  </a:cubicBezTo>
                  <a:cubicBezTo>
                    <a:pt x="5982" y="7526"/>
                    <a:pt x="7525" y="5790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61" name="Google Shape;1861;p25"/>
            <p:cNvSpPr/>
            <p:nvPr/>
          </p:nvSpPr>
          <p:spPr>
            <a:xfrm>
              <a:off x="6028975" y="2326850"/>
              <a:ext cx="192975" cy="188175"/>
            </a:xfrm>
            <a:custGeom>
              <a:avLst/>
              <a:gdLst/>
              <a:ahLst/>
              <a:cxnLst/>
              <a:rect l="l" t="t" r="r" b="b"/>
              <a:pathLst>
                <a:path w="7719" h="7527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790"/>
                    <a:pt x="1737" y="7526"/>
                    <a:pt x="3860" y="7526"/>
                  </a:cubicBezTo>
                  <a:cubicBezTo>
                    <a:pt x="5982" y="7526"/>
                    <a:pt x="7719" y="5790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62" name="Google Shape;1862;p25"/>
            <p:cNvSpPr/>
            <p:nvPr/>
          </p:nvSpPr>
          <p:spPr>
            <a:xfrm>
              <a:off x="119062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63" name="Google Shape;1863;p25"/>
            <p:cNvSpPr/>
            <p:nvPr/>
          </p:nvSpPr>
          <p:spPr>
            <a:xfrm>
              <a:off x="19962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64" name="Google Shape;1864;p25"/>
            <p:cNvSpPr/>
            <p:nvPr/>
          </p:nvSpPr>
          <p:spPr>
            <a:xfrm>
              <a:off x="2801800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65" name="Google Shape;1865;p25"/>
            <p:cNvSpPr/>
            <p:nvPr/>
          </p:nvSpPr>
          <p:spPr>
            <a:xfrm>
              <a:off x="3612200" y="302150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66" name="Google Shape;1866;p25"/>
            <p:cNvSpPr/>
            <p:nvPr/>
          </p:nvSpPr>
          <p:spPr>
            <a:xfrm>
              <a:off x="44178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67" name="Google Shape;1867;p25"/>
            <p:cNvSpPr/>
            <p:nvPr/>
          </p:nvSpPr>
          <p:spPr>
            <a:xfrm>
              <a:off x="5223400" y="302150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68" name="Google Shape;1868;p25"/>
            <p:cNvSpPr/>
            <p:nvPr/>
          </p:nvSpPr>
          <p:spPr>
            <a:xfrm>
              <a:off x="6028975" y="302150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69" name="Google Shape;1869;p25"/>
            <p:cNvSpPr/>
            <p:nvPr/>
          </p:nvSpPr>
          <p:spPr>
            <a:xfrm>
              <a:off x="119062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70" name="Google Shape;1870;p25"/>
            <p:cNvSpPr/>
            <p:nvPr/>
          </p:nvSpPr>
          <p:spPr>
            <a:xfrm>
              <a:off x="19962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71" name="Google Shape;1871;p25"/>
            <p:cNvSpPr/>
            <p:nvPr/>
          </p:nvSpPr>
          <p:spPr>
            <a:xfrm>
              <a:off x="2801800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718" y="5982"/>
                    <a:pt x="7718" y="3859"/>
                  </a:cubicBezTo>
                  <a:cubicBezTo>
                    <a:pt x="7718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72" name="Google Shape;1872;p25"/>
            <p:cNvSpPr/>
            <p:nvPr/>
          </p:nvSpPr>
          <p:spPr>
            <a:xfrm>
              <a:off x="3612200" y="3716150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0"/>
                  </a:moveTo>
                  <a:cubicBezTo>
                    <a:pt x="1544" y="0"/>
                    <a:pt x="1" y="1737"/>
                    <a:pt x="1" y="3859"/>
                  </a:cubicBezTo>
                  <a:cubicBezTo>
                    <a:pt x="1" y="5982"/>
                    <a:pt x="1544" y="7718"/>
                    <a:pt x="3667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73" name="Google Shape;1873;p25"/>
            <p:cNvSpPr/>
            <p:nvPr/>
          </p:nvSpPr>
          <p:spPr>
            <a:xfrm>
              <a:off x="44178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60" y="7718"/>
                  </a:cubicBezTo>
                  <a:cubicBezTo>
                    <a:pt x="5789" y="7718"/>
                    <a:pt x="7526" y="5982"/>
                    <a:pt x="7526" y="3859"/>
                  </a:cubicBezTo>
                  <a:cubicBezTo>
                    <a:pt x="7526" y="1737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74" name="Google Shape;1874;p25"/>
            <p:cNvSpPr/>
            <p:nvPr/>
          </p:nvSpPr>
          <p:spPr>
            <a:xfrm>
              <a:off x="5223400" y="3716150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0"/>
                  </a:moveTo>
                  <a:cubicBezTo>
                    <a:pt x="1737" y="0"/>
                    <a:pt x="0" y="1737"/>
                    <a:pt x="0" y="3859"/>
                  </a:cubicBezTo>
                  <a:cubicBezTo>
                    <a:pt x="0" y="5982"/>
                    <a:pt x="1737" y="7718"/>
                    <a:pt x="3859" y="7718"/>
                  </a:cubicBezTo>
                  <a:cubicBezTo>
                    <a:pt x="5982" y="7718"/>
                    <a:pt x="7525" y="5982"/>
                    <a:pt x="7525" y="3859"/>
                  </a:cubicBezTo>
                  <a:cubicBezTo>
                    <a:pt x="7525" y="1737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75" name="Google Shape;1875;p25"/>
            <p:cNvSpPr/>
            <p:nvPr/>
          </p:nvSpPr>
          <p:spPr>
            <a:xfrm>
              <a:off x="6028975" y="3716150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0"/>
                  </a:moveTo>
                  <a:cubicBezTo>
                    <a:pt x="1737" y="0"/>
                    <a:pt x="1" y="1737"/>
                    <a:pt x="1" y="3859"/>
                  </a:cubicBezTo>
                  <a:cubicBezTo>
                    <a:pt x="1" y="5982"/>
                    <a:pt x="1737" y="7718"/>
                    <a:pt x="3860" y="7718"/>
                  </a:cubicBezTo>
                  <a:cubicBezTo>
                    <a:pt x="5982" y="7718"/>
                    <a:pt x="7719" y="5982"/>
                    <a:pt x="7719" y="3859"/>
                  </a:cubicBezTo>
                  <a:cubicBezTo>
                    <a:pt x="7719" y="1737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76" name="Google Shape;1876;p25"/>
            <p:cNvSpPr/>
            <p:nvPr/>
          </p:nvSpPr>
          <p:spPr>
            <a:xfrm>
              <a:off x="119062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77" name="Google Shape;1877;p25"/>
            <p:cNvSpPr/>
            <p:nvPr/>
          </p:nvSpPr>
          <p:spPr>
            <a:xfrm>
              <a:off x="19962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78" name="Google Shape;1878;p25"/>
            <p:cNvSpPr/>
            <p:nvPr/>
          </p:nvSpPr>
          <p:spPr>
            <a:xfrm>
              <a:off x="2801800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718" y="5982"/>
                    <a:pt x="7718" y="3860"/>
                  </a:cubicBezTo>
                  <a:cubicBezTo>
                    <a:pt x="7718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79" name="Google Shape;1879;p25"/>
            <p:cNvSpPr/>
            <p:nvPr/>
          </p:nvSpPr>
          <p:spPr>
            <a:xfrm>
              <a:off x="3612200" y="4410775"/>
              <a:ext cx="188175" cy="192975"/>
            </a:xfrm>
            <a:custGeom>
              <a:avLst/>
              <a:gdLst/>
              <a:ahLst/>
              <a:cxnLst/>
              <a:rect l="l" t="t" r="r" b="b"/>
              <a:pathLst>
                <a:path w="7527" h="7719" extrusionOk="0">
                  <a:moveTo>
                    <a:pt x="3667" y="1"/>
                  </a:moveTo>
                  <a:cubicBezTo>
                    <a:pt x="1544" y="1"/>
                    <a:pt x="1" y="1737"/>
                    <a:pt x="1" y="3860"/>
                  </a:cubicBezTo>
                  <a:cubicBezTo>
                    <a:pt x="1" y="5982"/>
                    <a:pt x="1544" y="7719"/>
                    <a:pt x="3667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66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80" name="Google Shape;1880;p25"/>
            <p:cNvSpPr/>
            <p:nvPr/>
          </p:nvSpPr>
          <p:spPr>
            <a:xfrm>
              <a:off x="44178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60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60" y="7719"/>
                  </a:cubicBezTo>
                  <a:cubicBezTo>
                    <a:pt x="5789" y="7719"/>
                    <a:pt x="7526" y="5982"/>
                    <a:pt x="7526" y="3860"/>
                  </a:cubicBezTo>
                  <a:cubicBezTo>
                    <a:pt x="7526" y="1737"/>
                    <a:pt x="5789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81" name="Google Shape;1881;p25"/>
            <p:cNvSpPr/>
            <p:nvPr/>
          </p:nvSpPr>
          <p:spPr>
            <a:xfrm>
              <a:off x="5223400" y="4410775"/>
              <a:ext cx="188150" cy="192975"/>
            </a:xfrm>
            <a:custGeom>
              <a:avLst/>
              <a:gdLst/>
              <a:ahLst/>
              <a:cxnLst/>
              <a:rect l="l" t="t" r="r" b="b"/>
              <a:pathLst>
                <a:path w="7526" h="7719" extrusionOk="0">
                  <a:moveTo>
                    <a:pt x="3859" y="1"/>
                  </a:moveTo>
                  <a:cubicBezTo>
                    <a:pt x="1737" y="1"/>
                    <a:pt x="0" y="1737"/>
                    <a:pt x="0" y="3860"/>
                  </a:cubicBezTo>
                  <a:cubicBezTo>
                    <a:pt x="0" y="5982"/>
                    <a:pt x="1737" y="7719"/>
                    <a:pt x="3859" y="7719"/>
                  </a:cubicBezTo>
                  <a:cubicBezTo>
                    <a:pt x="5982" y="7719"/>
                    <a:pt x="7525" y="5982"/>
                    <a:pt x="7525" y="3860"/>
                  </a:cubicBezTo>
                  <a:cubicBezTo>
                    <a:pt x="7525" y="1737"/>
                    <a:pt x="5982" y="1"/>
                    <a:pt x="38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82" name="Google Shape;1882;p25"/>
            <p:cNvSpPr/>
            <p:nvPr/>
          </p:nvSpPr>
          <p:spPr>
            <a:xfrm>
              <a:off x="6028975" y="4410775"/>
              <a:ext cx="192975" cy="192975"/>
            </a:xfrm>
            <a:custGeom>
              <a:avLst/>
              <a:gdLst/>
              <a:ahLst/>
              <a:cxnLst/>
              <a:rect l="l" t="t" r="r" b="b"/>
              <a:pathLst>
                <a:path w="7719" h="7719" extrusionOk="0">
                  <a:moveTo>
                    <a:pt x="3860" y="1"/>
                  </a:moveTo>
                  <a:cubicBezTo>
                    <a:pt x="1737" y="1"/>
                    <a:pt x="1" y="1737"/>
                    <a:pt x="1" y="3860"/>
                  </a:cubicBezTo>
                  <a:cubicBezTo>
                    <a:pt x="1" y="5982"/>
                    <a:pt x="1737" y="7719"/>
                    <a:pt x="3860" y="7719"/>
                  </a:cubicBezTo>
                  <a:cubicBezTo>
                    <a:pt x="5982" y="7719"/>
                    <a:pt x="7719" y="5982"/>
                    <a:pt x="7719" y="3860"/>
                  </a:cubicBezTo>
                  <a:cubicBezTo>
                    <a:pt x="7719" y="1737"/>
                    <a:pt x="5982" y="1"/>
                    <a:pt x="386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83" name="Google Shape;1883;p25"/>
            <p:cNvSpPr/>
            <p:nvPr/>
          </p:nvSpPr>
          <p:spPr>
            <a:xfrm>
              <a:off x="119062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84" name="Google Shape;1884;p25"/>
            <p:cNvSpPr/>
            <p:nvPr/>
          </p:nvSpPr>
          <p:spPr>
            <a:xfrm>
              <a:off x="19962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85" name="Google Shape;1885;p25"/>
            <p:cNvSpPr/>
            <p:nvPr/>
          </p:nvSpPr>
          <p:spPr>
            <a:xfrm>
              <a:off x="2801800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718" y="5789"/>
                    <a:pt x="7718" y="3667"/>
                  </a:cubicBezTo>
                  <a:cubicBezTo>
                    <a:pt x="7718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86" name="Google Shape;1886;p25"/>
            <p:cNvSpPr/>
            <p:nvPr/>
          </p:nvSpPr>
          <p:spPr>
            <a:xfrm>
              <a:off x="3612200" y="511025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extrusionOk="0">
                  <a:moveTo>
                    <a:pt x="3667" y="0"/>
                  </a:moveTo>
                  <a:cubicBezTo>
                    <a:pt x="1544" y="0"/>
                    <a:pt x="1" y="1544"/>
                    <a:pt x="1" y="3667"/>
                  </a:cubicBezTo>
                  <a:cubicBezTo>
                    <a:pt x="1" y="5789"/>
                    <a:pt x="1544" y="7526"/>
                    <a:pt x="3667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66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87" name="Google Shape;1887;p25"/>
            <p:cNvSpPr/>
            <p:nvPr/>
          </p:nvSpPr>
          <p:spPr>
            <a:xfrm>
              <a:off x="44178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60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60" y="7526"/>
                  </a:cubicBezTo>
                  <a:cubicBezTo>
                    <a:pt x="5789" y="7526"/>
                    <a:pt x="7526" y="5789"/>
                    <a:pt x="7526" y="3667"/>
                  </a:cubicBezTo>
                  <a:cubicBezTo>
                    <a:pt x="7526" y="1544"/>
                    <a:pt x="5789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88" name="Google Shape;1888;p25"/>
            <p:cNvSpPr/>
            <p:nvPr/>
          </p:nvSpPr>
          <p:spPr>
            <a:xfrm>
              <a:off x="5223400" y="5110250"/>
              <a:ext cx="188150" cy="188150"/>
            </a:xfrm>
            <a:custGeom>
              <a:avLst/>
              <a:gdLst/>
              <a:ahLst/>
              <a:cxnLst/>
              <a:rect l="l" t="t" r="r" b="b"/>
              <a:pathLst>
                <a:path w="7526" h="7526" extrusionOk="0">
                  <a:moveTo>
                    <a:pt x="3859" y="0"/>
                  </a:moveTo>
                  <a:cubicBezTo>
                    <a:pt x="1737" y="0"/>
                    <a:pt x="0" y="1544"/>
                    <a:pt x="0" y="3667"/>
                  </a:cubicBezTo>
                  <a:cubicBezTo>
                    <a:pt x="0" y="5789"/>
                    <a:pt x="1737" y="7526"/>
                    <a:pt x="3859" y="7526"/>
                  </a:cubicBezTo>
                  <a:cubicBezTo>
                    <a:pt x="5982" y="7526"/>
                    <a:pt x="7525" y="5789"/>
                    <a:pt x="7525" y="3667"/>
                  </a:cubicBezTo>
                  <a:cubicBezTo>
                    <a:pt x="7525" y="1544"/>
                    <a:pt x="5982" y="0"/>
                    <a:pt x="385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  <p:sp>
          <p:nvSpPr>
            <p:cNvPr id="1889" name="Google Shape;1889;p25"/>
            <p:cNvSpPr/>
            <p:nvPr/>
          </p:nvSpPr>
          <p:spPr>
            <a:xfrm>
              <a:off x="6028975" y="5110250"/>
              <a:ext cx="192975" cy="188150"/>
            </a:xfrm>
            <a:custGeom>
              <a:avLst/>
              <a:gdLst/>
              <a:ahLst/>
              <a:cxnLst/>
              <a:rect l="l" t="t" r="r" b="b"/>
              <a:pathLst>
                <a:path w="7719" h="7526" extrusionOk="0">
                  <a:moveTo>
                    <a:pt x="3860" y="0"/>
                  </a:moveTo>
                  <a:cubicBezTo>
                    <a:pt x="1737" y="0"/>
                    <a:pt x="1" y="1544"/>
                    <a:pt x="1" y="3667"/>
                  </a:cubicBezTo>
                  <a:cubicBezTo>
                    <a:pt x="1" y="5789"/>
                    <a:pt x="1737" y="7526"/>
                    <a:pt x="3860" y="7526"/>
                  </a:cubicBezTo>
                  <a:cubicBezTo>
                    <a:pt x="5982" y="7526"/>
                    <a:pt x="7719" y="5789"/>
                    <a:pt x="7719" y="3667"/>
                  </a:cubicBezTo>
                  <a:cubicBezTo>
                    <a:pt x="7719" y="1544"/>
                    <a:pt x="5982" y="0"/>
                    <a:pt x="386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E6E6E6"/>
                </a:solidFill>
              </a:endParaRPr>
            </a:p>
          </p:txBody>
        </p:sp>
      </p:grpSp>
      <p:sp>
        <p:nvSpPr>
          <p:cNvPr id="1890" name="Google Shape;1890;p25"/>
          <p:cNvSpPr txBox="1">
            <a:spLocks noGrp="1"/>
          </p:cNvSpPr>
          <p:nvPr>
            <p:ph type="ctrTitle"/>
          </p:nvPr>
        </p:nvSpPr>
        <p:spPr>
          <a:xfrm>
            <a:off x="629775" y="1553071"/>
            <a:ext cx="4320000" cy="10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000"/>
              <a:buFont typeface="Montserrat Black"/>
              <a:buNone/>
              <a:defRPr sz="4000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grpSp>
        <p:nvGrpSpPr>
          <p:cNvPr id="1891" name="Google Shape;1891;p25"/>
          <p:cNvGrpSpPr/>
          <p:nvPr/>
        </p:nvGrpSpPr>
        <p:grpSpPr>
          <a:xfrm>
            <a:off x="8256344" y="456170"/>
            <a:ext cx="167663" cy="167663"/>
            <a:chOff x="1413550" y="461050"/>
            <a:chExt cx="3845475" cy="3845475"/>
          </a:xfrm>
        </p:grpSpPr>
        <p:sp>
          <p:nvSpPr>
            <p:cNvPr id="1892" name="Google Shape;1892;p25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5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4" name="Google Shape;1894;p25"/>
          <p:cNvGrpSpPr/>
          <p:nvPr/>
        </p:nvGrpSpPr>
        <p:grpSpPr>
          <a:xfrm>
            <a:off x="2562169" y="4604395"/>
            <a:ext cx="167663" cy="167663"/>
            <a:chOff x="1413550" y="461050"/>
            <a:chExt cx="3845475" cy="3845475"/>
          </a:xfrm>
        </p:grpSpPr>
        <p:sp>
          <p:nvSpPr>
            <p:cNvPr id="1895" name="Google Shape;1895;p25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5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7" name="Google Shape;1897;p25"/>
          <p:cNvSpPr txBox="1">
            <a:spLocks noGrp="1"/>
          </p:cNvSpPr>
          <p:nvPr>
            <p:ph type="subTitle" idx="1"/>
          </p:nvPr>
        </p:nvSpPr>
        <p:spPr>
          <a:xfrm>
            <a:off x="619200" y="2495725"/>
            <a:ext cx="39486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 Medium"/>
              <a:buNone/>
              <a:defRPr sz="20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  <a:defRPr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9" r:id="rId5"/>
    <p:sldLayoutId id="2147483662" r:id="rId6"/>
    <p:sldLayoutId id="2147483666" r:id="rId7"/>
    <p:sldLayoutId id="2147483670" r:id="rId8"/>
    <p:sldLayoutId id="2147483671" r:id="rId9"/>
    <p:sldLayoutId id="2147483673" r:id="rId10"/>
    <p:sldLayoutId id="214748367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microsoft.com/office/2007/relationships/hdphoto" Target="../media/hdphoto1.wdp"/><Relationship Id="rId5" Type="http://schemas.openxmlformats.org/officeDocument/2006/relationships/image" Target="../media/image22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2" name="Google Shape;2392;p36"/>
          <p:cNvGrpSpPr/>
          <p:nvPr/>
        </p:nvGrpSpPr>
        <p:grpSpPr>
          <a:xfrm>
            <a:off x="3818213" y="888288"/>
            <a:ext cx="5212075" cy="3685882"/>
            <a:chOff x="3818213" y="888288"/>
            <a:chExt cx="5212075" cy="3685882"/>
          </a:xfrm>
        </p:grpSpPr>
        <p:grpSp>
          <p:nvGrpSpPr>
            <p:cNvPr id="2393" name="Google Shape;2393;p36"/>
            <p:cNvGrpSpPr/>
            <p:nvPr/>
          </p:nvGrpSpPr>
          <p:grpSpPr>
            <a:xfrm>
              <a:off x="4266717" y="4448169"/>
              <a:ext cx="3846821" cy="126000"/>
              <a:chOff x="401700" y="3990925"/>
              <a:chExt cx="4170900" cy="126000"/>
            </a:xfrm>
          </p:grpSpPr>
          <p:cxnSp>
            <p:nvCxnSpPr>
              <p:cNvPr id="2394" name="Google Shape;2394;p36"/>
              <p:cNvCxnSpPr/>
              <p:nvPr/>
            </p:nvCxnSpPr>
            <p:spPr>
              <a:xfrm>
                <a:off x="401700" y="3990925"/>
                <a:ext cx="41709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E6E6E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95" name="Google Shape;2395;p36"/>
              <p:cNvCxnSpPr/>
              <p:nvPr/>
            </p:nvCxnSpPr>
            <p:spPr>
              <a:xfrm>
                <a:off x="1055464" y="4116925"/>
                <a:ext cx="2329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E6E6E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396" name="Google Shape;2396;p36"/>
            <p:cNvGrpSpPr/>
            <p:nvPr/>
          </p:nvGrpSpPr>
          <p:grpSpPr>
            <a:xfrm>
              <a:off x="3818213" y="888288"/>
              <a:ext cx="5212075" cy="3451650"/>
              <a:chOff x="1190200" y="943625"/>
              <a:chExt cx="5212075" cy="3451650"/>
            </a:xfrm>
          </p:grpSpPr>
          <p:sp>
            <p:nvSpPr>
              <p:cNvPr id="2397" name="Google Shape;2397;p36"/>
              <p:cNvSpPr/>
              <p:nvPr/>
            </p:nvSpPr>
            <p:spPr>
              <a:xfrm>
                <a:off x="1190200" y="4224300"/>
                <a:ext cx="521207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208483" h="134" extrusionOk="0">
                    <a:moveTo>
                      <a:pt x="0" y="0"/>
                    </a:moveTo>
                    <a:lnTo>
                      <a:pt x="0" y="134"/>
                    </a:lnTo>
                    <a:lnTo>
                      <a:pt x="208482" y="134"/>
                    </a:lnTo>
                    <a:lnTo>
                      <a:pt x="208482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6"/>
              <p:cNvSpPr/>
              <p:nvPr/>
            </p:nvSpPr>
            <p:spPr>
              <a:xfrm>
                <a:off x="5324800" y="4295175"/>
                <a:ext cx="2710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35" extrusionOk="0">
                    <a:moveTo>
                      <a:pt x="1" y="1"/>
                    </a:moveTo>
                    <a:lnTo>
                      <a:pt x="1" y="134"/>
                    </a:lnTo>
                    <a:lnTo>
                      <a:pt x="10842" y="134"/>
                    </a:lnTo>
                    <a:lnTo>
                      <a:pt x="10842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6"/>
              <p:cNvSpPr/>
              <p:nvPr/>
            </p:nvSpPr>
            <p:spPr>
              <a:xfrm>
                <a:off x="4390800" y="4314375"/>
                <a:ext cx="901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101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3603" y="100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6"/>
              <p:cNvSpPr/>
              <p:nvPr/>
            </p:nvSpPr>
            <p:spPr>
              <a:xfrm>
                <a:off x="5680050" y="4391925"/>
                <a:ext cx="20017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8007" h="134" extrusionOk="0">
                    <a:moveTo>
                      <a:pt x="1" y="0"/>
                    </a:moveTo>
                    <a:lnTo>
                      <a:pt x="1" y="134"/>
                    </a:lnTo>
                    <a:lnTo>
                      <a:pt x="8007" y="134"/>
                    </a:lnTo>
                    <a:lnTo>
                      <a:pt x="8007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6"/>
              <p:cNvSpPr/>
              <p:nvPr/>
            </p:nvSpPr>
            <p:spPr>
              <a:xfrm>
                <a:off x="1737250" y="4312700"/>
                <a:ext cx="170150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6806" h="134" extrusionOk="0">
                    <a:moveTo>
                      <a:pt x="0" y="0"/>
                    </a:moveTo>
                    <a:lnTo>
                      <a:pt x="0" y="134"/>
                    </a:lnTo>
                    <a:lnTo>
                      <a:pt x="6805" y="134"/>
                    </a:lnTo>
                    <a:lnTo>
                      <a:pt x="6805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6"/>
              <p:cNvSpPr/>
              <p:nvPr/>
            </p:nvSpPr>
            <p:spPr>
              <a:xfrm>
                <a:off x="1962400" y="4312700"/>
                <a:ext cx="383650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5346" h="134" extrusionOk="0">
                    <a:moveTo>
                      <a:pt x="1" y="0"/>
                    </a:moveTo>
                    <a:lnTo>
                      <a:pt x="1" y="134"/>
                    </a:lnTo>
                    <a:lnTo>
                      <a:pt x="15345" y="134"/>
                    </a:lnTo>
                    <a:lnTo>
                      <a:pt x="15345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6"/>
              <p:cNvSpPr/>
              <p:nvPr/>
            </p:nvSpPr>
            <p:spPr>
              <a:xfrm>
                <a:off x="3292525" y="4356900"/>
                <a:ext cx="976550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39062" h="134" extrusionOk="0">
                    <a:moveTo>
                      <a:pt x="0" y="0"/>
                    </a:moveTo>
                    <a:lnTo>
                      <a:pt x="0" y="134"/>
                    </a:lnTo>
                    <a:lnTo>
                      <a:pt x="39062" y="134"/>
                    </a:lnTo>
                    <a:lnTo>
                      <a:pt x="39062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6"/>
              <p:cNvSpPr/>
              <p:nvPr/>
            </p:nvSpPr>
            <p:spPr>
              <a:xfrm>
                <a:off x="2742125" y="1318050"/>
                <a:ext cx="7355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29422" h="9841" extrusionOk="0">
                    <a:moveTo>
                      <a:pt x="4771" y="1"/>
                    </a:moveTo>
                    <a:cubicBezTo>
                      <a:pt x="2202" y="1"/>
                      <a:pt x="1368" y="2836"/>
                      <a:pt x="2436" y="6805"/>
                    </a:cubicBezTo>
                    <a:cubicBezTo>
                      <a:pt x="2002" y="7539"/>
                      <a:pt x="1" y="8607"/>
                      <a:pt x="101" y="9841"/>
                    </a:cubicBezTo>
                    <a:lnTo>
                      <a:pt x="29388" y="9841"/>
                    </a:lnTo>
                    <a:cubicBezTo>
                      <a:pt x="29422" y="9674"/>
                      <a:pt x="29355" y="9607"/>
                      <a:pt x="29322" y="9507"/>
                    </a:cubicBezTo>
                    <a:cubicBezTo>
                      <a:pt x="28673" y="8146"/>
                      <a:pt x="27426" y="7036"/>
                      <a:pt x="26499" y="7036"/>
                    </a:cubicBezTo>
                    <a:cubicBezTo>
                      <a:pt x="26472" y="7036"/>
                      <a:pt x="26446" y="7037"/>
                      <a:pt x="26420" y="7039"/>
                    </a:cubicBezTo>
                    <a:cubicBezTo>
                      <a:pt x="26053" y="7039"/>
                      <a:pt x="25786" y="7272"/>
                      <a:pt x="25619" y="7539"/>
                    </a:cubicBezTo>
                    <a:cubicBezTo>
                      <a:pt x="23948" y="5868"/>
                      <a:pt x="22038" y="4793"/>
                      <a:pt x="20425" y="4793"/>
                    </a:cubicBezTo>
                    <a:cubicBezTo>
                      <a:pt x="20332" y="4793"/>
                      <a:pt x="20240" y="4797"/>
                      <a:pt x="20148" y="4804"/>
                    </a:cubicBezTo>
                    <a:cubicBezTo>
                      <a:pt x="19348" y="4837"/>
                      <a:pt x="18647" y="5204"/>
                      <a:pt x="18180" y="5838"/>
                    </a:cubicBezTo>
                    <a:cubicBezTo>
                      <a:pt x="16312" y="3170"/>
                      <a:pt x="13911" y="1268"/>
                      <a:pt x="12143" y="1268"/>
                    </a:cubicBezTo>
                    <a:cubicBezTo>
                      <a:pt x="11142" y="1268"/>
                      <a:pt x="10508" y="1869"/>
                      <a:pt x="10308" y="2936"/>
                    </a:cubicBezTo>
                    <a:cubicBezTo>
                      <a:pt x="8407" y="1135"/>
                      <a:pt x="6405" y="1"/>
                      <a:pt x="4771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6"/>
              <p:cNvSpPr/>
              <p:nvPr/>
            </p:nvSpPr>
            <p:spPr>
              <a:xfrm>
                <a:off x="4088100" y="943625"/>
                <a:ext cx="5704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22817" h="7639" extrusionOk="0">
                    <a:moveTo>
                      <a:pt x="3703" y="0"/>
                    </a:moveTo>
                    <a:cubicBezTo>
                      <a:pt x="1701" y="0"/>
                      <a:pt x="1101" y="2235"/>
                      <a:pt x="1868" y="5271"/>
                    </a:cubicBezTo>
                    <a:cubicBezTo>
                      <a:pt x="1535" y="5838"/>
                      <a:pt x="0" y="6638"/>
                      <a:pt x="33" y="7639"/>
                    </a:cubicBezTo>
                    <a:lnTo>
                      <a:pt x="22816" y="7639"/>
                    </a:lnTo>
                    <a:lnTo>
                      <a:pt x="22716" y="7439"/>
                    </a:lnTo>
                    <a:cubicBezTo>
                      <a:pt x="22226" y="6327"/>
                      <a:pt x="21254" y="5503"/>
                      <a:pt x="20524" y="5503"/>
                    </a:cubicBezTo>
                    <a:cubicBezTo>
                      <a:pt x="20510" y="5503"/>
                      <a:pt x="20496" y="5503"/>
                      <a:pt x="20481" y="5504"/>
                    </a:cubicBezTo>
                    <a:cubicBezTo>
                      <a:pt x="20215" y="5504"/>
                      <a:pt x="19981" y="5671"/>
                      <a:pt x="19881" y="5904"/>
                    </a:cubicBezTo>
                    <a:cubicBezTo>
                      <a:pt x="18606" y="4598"/>
                      <a:pt x="17186" y="3756"/>
                      <a:pt x="15945" y="3756"/>
                    </a:cubicBezTo>
                    <a:cubicBezTo>
                      <a:pt x="15855" y="3756"/>
                      <a:pt x="15766" y="3761"/>
                      <a:pt x="15678" y="3770"/>
                    </a:cubicBezTo>
                    <a:cubicBezTo>
                      <a:pt x="15111" y="3803"/>
                      <a:pt x="14510" y="4103"/>
                      <a:pt x="14144" y="4570"/>
                    </a:cubicBezTo>
                    <a:cubicBezTo>
                      <a:pt x="12676" y="2469"/>
                      <a:pt x="10808" y="968"/>
                      <a:pt x="9440" y="968"/>
                    </a:cubicBezTo>
                    <a:cubicBezTo>
                      <a:pt x="8673" y="968"/>
                      <a:pt x="8173" y="1468"/>
                      <a:pt x="8006" y="2268"/>
                    </a:cubicBezTo>
                    <a:cubicBezTo>
                      <a:pt x="6505" y="834"/>
                      <a:pt x="4970" y="0"/>
                      <a:pt x="3703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6"/>
              <p:cNvSpPr/>
              <p:nvPr/>
            </p:nvSpPr>
            <p:spPr>
              <a:xfrm>
                <a:off x="1812300" y="1099575"/>
                <a:ext cx="698850" cy="236025"/>
              </a:xfrm>
              <a:custGeom>
                <a:avLst/>
                <a:gdLst/>
                <a:ahLst/>
                <a:cxnLst/>
                <a:rect l="l" t="t" r="r" b="b"/>
                <a:pathLst>
                  <a:path w="27954" h="9441" extrusionOk="0">
                    <a:moveTo>
                      <a:pt x="7606" y="0"/>
                    </a:moveTo>
                    <a:cubicBezTo>
                      <a:pt x="5971" y="0"/>
                      <a:pt x="5238" y="1735"/>
                      <a:pt x="5471" y="4403"/>
                    </a:cubicBezTo>
                    <a:cubicBezTo>
                      <a:pt x="4670" y="3603"/>
                      <a:pt x="3937" y="3136"/>
                      <a:pt x="3269" y="3136"/>
                    </a:cubicBezTo>
                    <a:cubicBezTo>
                      <a:pt x="2402" y="3136"/>
                      <a:pt x="1969" y="4036"/>
                      <a:pt x="2069" y="5404"/>
                    </a:cubicBezTo>
                    <a:lnTo>
                      <a:pt x="1835" y="5404"/>
                    </a:lnTo>
                    <a:cubicBezTo>
                      <a:pt x="501" y="5637"/>
                      <a:pt x="0" y="7405"/>
                      <a:pt x="634" y="9440"/>
                    </a:cubicBezTo>
                    <a:lnTo>
                      <a:pt x="27954" y="9440"/>
                    </a:lnTo>
                    <a:cubicBezTo>
                      <a:pt x="27372" y="8276"/>
                      <a:pt x="26382" y="7269"/>
                      <a:pt x="25654" y="7269"/>
                    </a:cubicBezTo>
                    <a:cubicBezTo>
                      <a:pt x="25631" y="7269"/>
                      <a:pt x="25608" y="7270"/>
                      <a:pt x="25585" y="7272"/>
                    </a:cubicBezTo>
                    <a:cubicBezTo>
                      <a:pt x="25285" y="7305"/>
                      <a:pt x="25018" y="7539"/>
                      <a:pt x="24952" y="7839"/>
                    </a:cubicBezTo>
                    <a:cubicBezTo>
                      <a:pt x="23533" y="6073"/>
                      <a:pt x="21935" y="4993"/>
                      <a:pt x="20580" y="4993"/>
                    </a:cubicBezTo>
                    <a:cubicBezTo>
                      <a:pt x="20502" y="4993"/>
                      <a:pt x="20425" y="4996"/>
                      <a:pt x="20348" y="5004"/>
                    </a:cubicBezTo>
                    <a:cubicBezTo>
                      <a:pt x="19681" y="5037"/>
                      <a:pt x="19114" y="5437"/>
                      <a:pt x="18781" y="6038"/>
                    </a:cubicBezTo>
                    <a:cubicBezTo>
                      <a:pt x="17146" y="3269"/>
                      <a:pt x="15111" y="1334"/>
                      <a:pt x="13677" y="1334"/>
                    </a:cubicBezTo>
                    <a:cubicBezTo>
                      <a:pt x="12843" y="1334"/>
                      <a:pt x="12409" y="1935"/>
                      <a:pt x="12243" y="3002"/>
                    </a:cubicBezTo>
                    <a:cubicBezTo>
                      <a:pt x="10575" y="1168"/>
                      <a:pt x="8907" y="0"/>
                      <a:pt x="7606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6"/>
              <p:cNvSpPr/>
              <p:nvPr/>
            </p:nvSpPr>
            <p:spPr>
              <a:xfrm>
                <a:off x="4540075" y="1830075"/>
                <a:ext cx="801425" cy="271900"/>
              </a:xfrm>
              <a:custGeom>
                <a:avLst/>
                <a:gdLst/>
                <a:ahLst/>
                <a:cxnLst/>
                <a:rect l="l" t="t" r="r" b="b"/>
                <a:pathLst>
                  <a:path w="32057" h="10876" extrusionOk="0">
                    <a:moveTo>
                      <a:pt x="8740" y="1"/>
                    </a:moveTo>
                    <a:cubicBezTo>
                      <a:pt x="6872" y="1"/>
                      <a:pt x="6038" y="2002"/>
                      <a:pt x="6272" y="5038"/>
                    </a:cubicBezTo>
                    <a:cubicBezTo>
                      <a:pt x="5371" y="4171"/>
                      <a:pt x="4471" y="3603"/>
                      <a:pt x="3770" y="3603"/>
                    </a:cubicBezTo>
                    <a:cubicBezTo>
                      <a:pt x="2769" y="3603"/>
                      <a:pt x="2302" y="4604"/>
                      <a:pt x="2402" y="6205"/>
                    </a:cubicBezTo>
                    <a:cubicBezTo>
                      <a:pt x="2302" y="6205"/>
                      <a:pt x="2236" y="6205"/>
                      <a:pt x="2136" y="6239"/>
                    </a:cubicBezTo>
                    <a:cubicBezTo>
                      <a:pt x="601" y="6506"/>
                      <a:pt x="1" y="8540"/>
                      <a:pt x="768" y="10875"/>
                    </a:cubicBezTo>
                    <a:lnTo>
                      <a:pt x="32057" y="10875"/>
                    </a:lnTo>
                    <a:cubicBezTo>
                      <a:pt x="31268" y="9429"/>
                      <a:pt x="30123" y="8339"/>
                      <a:pt x="29292" y="8339"/>
                    </a:cubicBezTo>
                    <a:cubicBezTo>
                      <a:pt x="29280" y="8339"/>
                      <a:pt x="29267" y="8340"/>
                      <a:pt x="29255" y="8340"/>
                    </a:cubicBezTo>
                    <a:cubicBezTo>
                      <a:pt x="28921" y="8374"/>
                      <a:pt x="28621" y="8607"/>
                      <a:pt x="28554" y="8907"/>
                    </a:cubicBezTo>
                    <a:cubicBezTo>
                      <a:pt x="26901" y="6936"/>
                      <a:pt x="25067" y="5662"/>
                      <a:pt x="23541" y="5662"/>
                    </a:cubicBezTo>
                    <a:cubicBezTo>
                      <a:pt x="23466" y="5662"/>
                      <a:pt x="23391" y="5665"/>
                      <a:pt x="23317" y="5672"/>
                    </a:cubicBezTo>
                    <a:cubicBezTo>
                      <a:pt x="22583" y="5738"/>
                      <a:pt x="21883" y="6172"/>
                      <a:pt x="21549" y="6873"/>
                    </a:cubicBezTo>
                    <a:cubicBezTo>
                      <a:pt x="19648" y="3704"/>
                      <a:pt x="17313" y="1502"/>
                      <a:pt x="15712" y="1502"/>
                    </a:cubicBezTo>
                    <a:cubicBezTo>
                      <a:pt x="14778" y="1502"/>
                      <a:pt x="14211" y="2202"/>
                      <a:pt x="14044" y="3403"/>
                    </a:cubicBezTo>
                    <a:cubicBezTo>
                      <a:pt x="12143" y="1268"/>
                      <a:pt x="10241" y="1"/>
                      <a:pt x="8740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6"/>
              <p:cNvSpPr/>
              <p:nvPr/>
            </p:nvSpPr>
            <p:spPr>
              <a:xfrm>
                <a:off x="1962400" y="1622425"/>
                <a:ext cx="339450" cy="85925"/>
              </a:xfrm>
              <a:custGeom>
                <a:avLst/>
                <a:gdLst/>
                <a:ahLst/>
                <a:cxnLst/>
                <a:rect l="l" t="t" r="r" b="b"/>
                <a:pathLst>
                  <a:path w="13578" h="3437" extrusionOk="0">
                    <a:moveTo>
                      <a:pt x="1" y="1"/>
                    </a:moveTo>
                    <a:lnTo>
                      <a:pt x="1268" y="768"/>
                    </a:lnTo>
                    <a:cubicBezTo>
                      <a:pt x="1669" y="1002"/>
                      <a:pt x="2069" y="1235"/>
                      <a:pt x="2436" y="1502"/>
                    </a:cubicBezTo>
                    <a:cubicBezTo>
                      <a:pt x="2803" y="1769"/>
                      <a:pt x="3170" y="2036"/>
                      <a:pt x="3570" y="2303"/>
                    </a:cubicBezTo>
                    <a:cubicBezTo>
                      <a:pt x="3937" y="2536"/>
                      <a:pt x="4270" y="2836"/>
                      <a:pt x="4571" y="3103"/>
                    </a:cubicBezTo>
                    <a:lnTo>
                      <a:pt x="4938" y="3437"/>
                    </a:lnTo>
                    <a:lnTo>
                      <a:pt x="5471" y="3203"/>
                    </a:lnTo>
                    <a:cubicBezTo>
                      <a:pt x="6072" y="3003"/>
                      <a:pt x="6739" y="2803"/>
                      <a:pt x="7406" y="2636"/>
                    </a:cubicBezTo>
                    <a:cubicBezTo>
                      <a:pt x="8073" y="2469"/>
                      <a:pt x="8740" y="2269"/>
                      <a:pt x="9441" y="2102"/>
                    </a:cubicBezTo>
                    <a:cubicBezTo>
                      <a:pt x="10808" y="1702"/>
                      <a:pt x="12176" y="1369"/>
                      <a:pt x="13577" y="935"/>
                    </a:cubicBezTo>
                    <a:lnTo>
                      <a:pt x="13577" y="935"/>
                    </a:lnTo>
                    <a:cubicBezTo>
                      <a:pt x="12743" y="968"/>
                      <a:pt x="11976" y="968"/>
                      <a:pt x="11242" y="1035"/>
                    </a:cubicBezTo>
                    <a:cubicBezTo>
                      <a:pt x="10475" y="1102"/>
                      <a:pt x="9741" y="1202"/>
                      <a:pt x="9007" y="1302"/>
                    </a:cubicBezTo>
                    <a:cubicBezTo>
                      <a:pt x="8307" y="1369"/>
                      <a:pt x="7573" y="1535"/>
                      <a:pt x="6839" y="1769"/>
                    </a:cubicBezTo>
                    <a:cubicBezTo>
                      <a:pt x="6305" y="1869"/>
                      <a:pt x="5772" y="2036"/>
                      <a:pt x="5238" y="2236"/>
                    </a:cubicBezTo>
                    <a:cubicBezTo>
                      <a:pt x="4571" y="1769"/>
                      <a:pt x="3803" y="1335"/>
                      <a:pt x="3036" y="1002"/>
                    </a:cubicBezTo>
                    <a:cubicBezTo>
                      <a:pt x="2536" y="802"/>
                      <a:pt x="2102" y="568"/>
                      <a:pt x="1602" y="401"/>
                    </a:cubicBezTo>
                    <a:cubicBezTo>
                      <a:pt x="1102" y="234"/>
                      <a:pt x="534" y="134"/>
                      <a:pt x="1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6"/>
              <p:cNvSpPr/>
              <p:nvPr/>
            </p:nvSpPr>
            <p:spPr>
              <a:xfrm>
                <a:off x="2511975" y="1750850"/>
                <a:ext cx="3402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13610" h="3471" extrusionOk="0">
                    <a:moveTo>
                      <a:pt x="0" y="1"/>
                    </a:moveTo>
                    <a:lnTo>
                      <a:pt x="1268" y="735"/>
                    </a:lnTo>
                    <a:cubicBezTo>
                      <a:pt x="1668" y="1002"/>
                      <a:pt x="2035" y="1235"/>
                      <a:pt x="2469" y="1502"/>
                    </a:cubicBezTo>
                    <a:cubicBezTo>
                      <a:pt x="2869" y="1736"/>
                      <a:pt x="3202" y="2036"/>
                      <a:pt x="3603" y="2303"/>
                    </a:cubicBezTo>
                    <a:cubicBezTo>
                      <a:pt x="3970" y="2536"/>
                      <a:pt x="4270" y="2836"/>
                      <a:pt x="4603" y="3137"/>
                    </a:cubicBezTo>
                    <a:lnTo>
                      <a:pt x="4970" y="3470"/>
                    </a:lnTo>
                    <a:lnTo>
                      <a:pt x="5504" y="3237"/>
                    </a:lnTo>
                    <a:cubicBezTo>
                      <a:pt x="6104" y="3003"/>
                      <a:pt x="6772" y="2836"/>
                      <a:pt x="7439" y="2636"/>
                    </a:cubicBezTo>
                    <a:cubicBezTo>
                      <a:pt x="8106" y="2403"/>
                      <a:pt x="8773" y="2236"/>
                      <a:pt x="9474" y="2069"/>
                    </a:cubicBezTo>
                    <a:cubicBezTo>
                      <a:pt x="10841" y="1702"/>
                      <a:pt x="12209" y="1369"/>
                      <a:pt x="13610" y="902"/>
                    </a:cubicBezTo>
                    <a:cubicBezTo>
                      <a:pt x="12709" y="902"/>
                      <a:pt x="11975" y="968"/>
                      <a:pt x="11208" y="1035"/>
                    </a:cubicBezTo>
                    <a:cubicBezTo>
                      <a:pt x="10474" y="1068"/>
                      <a:pt x="9707" y="1202"/>
                      <a:pt x="9007" y="1269"/>
                    </a:cubicBezTo>
                    <a:cubicBezTo>
                      <a:pt x="8306" y="1369"/>
                      <a:pt x="7539" y="1535"/>
                      <a:pt x="6838" y="1736"/>
                    </a:cubicBezTo>
                    <a:cubicBezTo>
                      <a:pt x="6305" y="1869"/>
                      <a:pt x="5771" y="2036"/>
                      <a:pt x="5204" y="2236"/>
                    </a:cubicBezTo>
                    <a:cubicBezTo>
                      <a:pt x="4537" y="1736"/>
                      <a:pt x="3803" y="1335"/>
                      <a:pt x="3036" y="1002"/>
                    </a:cubicBezTo>
                    <a:cubicBezTo>
                      <a:pt x="2602" y="768"/>
                      <a:pt x="2068" y="568"/>
                      <a:pt x="1601" y="401"/>
                    </a:cubicBezTo>
                    <a:cubicBezTo>
                      <a:pt x="1101" y="234"/>
                      <a:pt x="534" y="101"/>
                      <a:pt x="0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6"/>
              <p:cNvSpPr/>
              <p:nvPr/>
            </p:nvSpPr>
            <p:spPr>
              <a:xfrm>
                <a:off x="5154675" y="1675800"/>
                <a:ext cx="393650" cy="100100"/>
              </a:xfrm>
              <a:custGeom>
                <a:avLst/>
                <a:gdLst/>
                <a:ahLst/>
                <a:cxnLst/>
                <a:rect l="l" t="t" r="r" b="b"/>
                <a:pathLst>
                  <a:path w="15746" h="4004" extrusionOk="0">
                    <a:moveTo>
                      <a:pt x="1" y="1"/>
                    </a:moveTo>
                    <a:lnTo>
                      <a:pt x="1435" y="868"/>
                    </a:lnTo>
                    <a:cubicBezTo>
                      <a:pt x="1902" y="1168"/>
                      <a:pt x="2403" y="1469"/>
                      <a:pt x="2836" y="1735"/>
                    </a:cubicBezTo>
                    <a:cubicBezTo>
                      <a:pt x="3237" y="2036"/>
                      <a:pt x="3704" y="2369"/>
                      <a:pt x="4137" y="2669"/>
                    </a:cubicBezTo>
                    <a:cubicBezTo>
                      <a:pt x="4537" y="2970"/>
                      <a:pt x="4904" y="3303"/>
                      <a:pt x="5305" y="3637"/>
                    </a:cubicBezTo>
                    <a:lnTo>
                      <a:pt x="5705" y="4004"/>
                    </a:lnTo>
                    <a:lnTo>
                      <a:pt x="6339" y="3737"/>
                    </a:lnTo>
                    <a:cubicBezTo>
                      <a:pt x="7006" y="3503"/>
                      <a:pt x="7806" y="3236"/>
                      <a:pt x="8540" y="3036"/>
                    </a:cubicBezTo>
                    <a:cubicBezTo>
                      <a:pt x="9308" y="2836"/>
                      <a:pt x="10141" y="2636"/>
                      <a:pt x="10909" y="2403"/>
                    </a:cubicBezTo>
                    <a:cubicBezTo>
                      <a:pt x="12510" y="2002"/>
                      <a:pt x="14144" y="1569"/>
                      <a:pt x="15745" y="1068"/>
                    </a:cubicBezTo>
                    <a:cubicBezTo>
                      <a:pt x="14878" y="1068"/>
                      <a:pt x="14011" y="1135"/>
                      <a:pt x="13144" y="1202"/>
                    </a:cubicBezTo>
                    <a:cubicBezTo>
                      <a:pt x="12243" y="1302"/>
                      <a:pt x="11376" y="1368"/>
                      <a:pt x="10508" y="1535"/>
                    </a:cubicBezTo>
                    <a:cubicBezTo>
                      <a:pt x="9641" y="1702"/>
                      <a:pt x="8807" y="1835"/>
                      <a:pt x="7973" y="2036"/>
                    </a:cubicBezTo>
                    <a:cubicBezTo>
                      <a:pt x="7339" y="2202"/>
                      <a:pt x="6706" y="2369"/>
                      <a:pt x="6072" y="2636"/>
                    </a:cubicBezTo>
                    <a:cubicBezTo>
                      <a:pt x="5305" y="2036"/>
                      <a:pt x="4471" y="1569"/>
                      <a:pt x="3537" y="1168"/>
                    </a:cubicBezTo>
                    <a:cubicBezTo>
                      <a:pt x="2970" y="901"/>
                      <a:pt x="2403" y="701"/>
                      <a:pt x="1836" y="501"/>
                    </a:cubicBezTo>
                    <a:cubicBezTo>
                      <a:pt x="1202" y="301"/>
                      <a:pt x="601" y="134"/>
                      <a:pt x="1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6"/>
              <p:cNvSpPr/>
              <p:nvPr/>
            </p:nvSpPr>
            <p:spPr>
              <a:xfrm>
                <a:off x="4317425" y="1484850"/>
                <a:ext cx="39447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15779" h="4037" extrusionOk="0">
                    <a:moveTo>
                      <a:pt x="0" y="0"/>
                    </a:moveTo>
                    <a:lnTo>
                      <a:pt x="1468" y="934"/>
                    </a:lnTo>
                    <a:cubicBezTo>
                      <a:pt x="1902" y="1201"/>
                      <a:pt x="2402" y="1501"/>
                      <a:pt x="2836" y="1801"/>
                    </a:cubicBezTo>
                    <a:cubicBezTo>
                      <a:pt x="3236" y="2102"/>
                      <a:pt x="3703" y="2435"/>
                      <a:pt x="4137" y="2702"/>
                    </a:cubicBezTo>
                    <a:cubicBezTo>
                      <a:pt x="4537" y="3002"/>
                      <a:pt x="4904" y="3336"/>
                      <a:pt x="5304" y="3669"/>
                    </a:cubicBezTo>
                    <a:lnTo>
                      <a:pt x="5704" y="4036"/>
                    </a:lnTo>
                    <a:lnTo>
                      <a:pt x="6338" y="3803"/>
                    </a:lnTo>
                    <a:cubicBezTo>
                      <a:pt x="7005" y="3536"/>
                      <a:pt x="7806" y="3302"/>
                      <a:pt x="8540" y="3102"/>
                    </a:cubicBezTo>
                    <a:cubicBezTo>
                      <a:pt x="9307" y="2869"/>
                      <a:pt x="10141" y="2669"/>
                      <a:pt x="10941" y="2468"/>
                    </a:cubicBezTo>
                    <a:cubicBezTo>
                      <a:pt x="12509" y="2035"/>
                      <a:pt x="14144" y="1635"/>
                      <a:pt x="15778" y="1101"/>
                    </a:cubicBezTo>
                    <a:cubicBezTo>
                      <a:pt x="14878" y="1101"/>
                      <a:pt x="14010" y="1168"/>
                      <a:pt x="13143" y="1201"/>
                    </a:cubicBezTo>
                    <a:cubicBezTo>
                      <a:pt x="12276" y="1301"/>
                      <a:pt x="11375" y="1368"/>
                      <a:pt x="10508" y="1534"/>
                    </a:cubicBezTo>
                    <a:cubicBezTo>
                      <a:pt x="9641" y="1701"/>
                      <a:pt x="8807" y="1835"/>
                      <a:pt x="7973" y="2035"/>
                    </a:cubicBezTo>
                    <a:cubicBezTo>
                      <a:pt x="7339" y="2202"/>
                      <a:pt x="6705" y="2368"/>
                      <a:pt x="6071" y="2635"/>
                    </a:cubicBezTo>
                    <a:cubicBezTo>
                      <a:pt x="5304" y="2035"/>
                      <a:pt x="4403" y="1601"/>
                      <a:pt x="3536" y="1168"/>
                    </a:cubicBezTo>
                    <a:cubicBezTo>
                      <a:pt x="2969" y="934"/>
                      <a:pt x="2402" y="701"/>
                      <a:pt x="1835" y="500"/>
                    </a:cubicBezTo>
                    <a:cubicBezTo>
                      <a:pt x="1235" y="300"/>
                      <a:pt x="634" y="133"/>
                      <a:pt x="0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6"/>
              <p:cNvSpPr/>
              <p:nvPr/>
            </p:nvSpPr>
            <p:spPr>
              <a:xfrm>
                <a:off x="5070450" y="1441475"/>
                <a:ext cx="239375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2436" extrusionOk="0">
                    <a:moveTo>
                      <a:pt x="1" y="0"/>
                    </a:moveTo>
                    <a:lnTo>
                      <a:pt x="868" y="534"/>
                    </a:lnTo>
                    <a:cubicBezTo>
                      <a:pt x="1168" y="701"/>
                      <a:pt x="1435" y="901"/>
                      <a:pt x="1702" y="1068"/>
                    </a:cubicBezTo>
                    <a:cubicBezTo>
                      <a:pt x="1936" y="1235"/>
                      <a:pt x="2236" y="1435"/>
                      <a:pt x="2503" y="1602"/>
                    </a:cubicBezTo>
                    <a:cubicBezTo>
                      <a:pt x="2736" y="1768"/>
                      <a:pt x="3003" y="1969"/>
                      <a:pt x="3203" y="2202"/>
                    </a:cubicBezTo>
                    <a:lnTo>
                      <a:pt x="3437" y="2436"/>
                    </a:lnTo>
                    <a:lnTo>
                      <a:pt x="3870" y="2269"/>
                    </a:lnTo>
                    <a:cubicBezTo>
                      <a:pt x="4271" y="2102"/>
                      <a:pt x="4738" y="1969"/>
                      <a:pt x="5205" y="1868"/>
                    </a:cubicBezTo>
                    <a:cubicBezTo>
                      <a:pt x="5638" y="1735"/>
                      <a:pt x="6172" y="1602"/>
                      <a:pt x="6672" y="1468"/>
                    </a:cubicBezTo>
                    <a:cubicBezTo>
                      <a:pt x="7606" y="1235"/>
                      <a:pt x="8607" y="968"/>
                      <a:pt x="9574" y="634"/>
                    </a:cubicBezTo>
                    <a:cubicBezTo>
                      <a:pt x="9379" y="622"/>
                      <a:pt x="9188" y="614"/>
                      <a:pt x="8998" y="614"/>
                    </a:cubicBezTo>
                    <a:cubicBezTo>
                      <a:pt x="8670" y="614"/>
                      <a:pt x="8345" y="638"/>
                      <a:pt x="8007" y="701"/>
                    </a:cubicBezTo>
                    <a:cubicBezTo>
                      <a:pt x="7439" y="734"/>
                      <a:pt x="6939" y="834"/>
                      <a:pt x="6405" y="901"/>
                    </a:cubicBezTo>
                    <a:cubicBezTo>
                      <a:pt x="5872" y="1001"/>
                      <a:pt x="5371" y="1068"/>
                      <a:pt x="4871" y="1235"/>
                    </a:cubicBezTo>
                    <a:cubicBezTo>
                      <a:pt x="4504" y="1335"/>
                      <a:pt x="4070" y="1435"/>
                      <a:pt x="3703" y="1568"/>
                    </a:cubicBezTo>
                    <a:cubicBezTo>
                      <a:pt x="3203" y="1235"/>
                      <a:pt x="2703" y="934"/>
                      <a:pt x="2169" y="701"/>
                    </a:cubicBezTo>
                    <a:cubicBezTo>
                      <a:pt x="1835" y="534"/>
                      <a:pt x="1435" y="401"/>
                      <a:pt x="1102" y="267"/>
                    </a:cubicBezTo>
                    <a:cubicBezTo>
                      <a:pt x="735" y="167"/>
                      <a:pt x="368" y="67"/>
                      <a:pt x="1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6"/>
              <p:cNvSpPr/>
              <p:nvPr/>
            </p:nvSpPr>
            <p:spPr>
              <a:xfrm>
                <a:off x="3940475" y="1342225"/>
                <a:ext cx="238550" cy="60925"/>
              </a:xfrm>
              <a:custGeom>
                <a:avLst/>
                <a:gdLst/>
                <a:ahLst/>
                <a:cxnLst/>
                <a:rect l="l" t="t" r="r" b="b"/>
                <a:pathLst>
                  <a:path w="9542" h="2437" extrusionOk="0">
                    <a:moveTo>
                      <a:pt x="1" y="1"/>
                    </a:moveTo>
                    <a:lnTo>
                      <a:pt x="868" y="535"/>
                    </a:lnTo>
                    <a:cubicBezTo>
                      <a:pt x="1168" y="701"/>
                      <a:pt x="1435" y="902"/>
                      <a:pt x="1702" y="1068"/>
                    </a:cubicBezTo>
                    <a:cubicBezTo>
                      <a:pt x="1936" y="1235"/>
                      <a:pt x="2236" y="1469"/>
                      <a:pt x="2503" y="1602"/>
                    </a:cubicBezTo>
                    <a:cubicBezTo>
                      <a:pt x="2736" y="1769"/>
                      <a:pt x="3003" y="2002"/>
                      <a:pt x="3203" y="2203"/>
                    </a:cubicBezTo>
                    <a:lnTo>
                      <a:pt x="3437" y="2436"/>
                    </a:lnTo>
                    <a:lnTo>
                      <a:pt x="3837" y="2269"/>
                    </a:lnTo>
                    <a:cubicBezTo>
                      <a:pt x="4237" y="2102"/>
                      <a:pt x="4704" y="2002"/>
                      <a:pt x="5171" y="1869"/>
                    </a:cubicBezTo>
                    <a:cubicBezTo>
                      <a:pt x="5605" y="1736"/>
                      <a:pt x="6105" y="1602"/>
                      <a:pt x="6606" y="1502"/>
                    </a:cubicBezTo>
                    <a:cubicBezTo>
                      <a:pt x="7573" y="1235"/>
                      <a:pt x="8574" y="1002"/>
                      <a:pt x="9541" y="668"/>
                    </a:cubicBezTo>
                    <a:cubicBezTo>
                      <a:pt x="9404" y="658"/>
                      <a:pt x="9262" y="654"/>
                      <a:pt x="9115" y="654"/>
                    </a:cubicBezTo>
                    <a:cubicBezTo>
                      <a:pt x="8761" y="654"/>
                      <a:pt x="8384" y="678"/>
                      <a:pt x="8007" y="701"/>
                    </a:cubicBezTo>
                    <a:cubicBezTo>
                      <a:pt x="7440" y="735"/>
                      <a:pt x="6939" y="835"/>
                      <a:pt x="6405" y="902"/>
                    </a:cubicBezTo>
                    <a:cubicBezTo>
                      <a:pt x="5872" y="1002"/>
                      <a:pt x="5371" y="1068"/>
                      <a:pt x="4871" y="1235"/>
                    </a:cubicBezTo>
                    <a:cubicBezTo>
                      <a:pt x="4504" y="1335"/>
                      <a:pt x="4070" y="1469"/>
                      <a:pt x="3704" y="1569"/>
                    </a:cubicBezTo>
                    <a:cubicBezTo>
                      <a:pt x="3203" y="1235"/>
                      <a:pt x="2703" y="935"/>
                      <a:pt x="2169" y="701"/>
                    </a:cubicBezTo>
                    <a:cubicBezTo>
                      <a:pt x="1836" y="535"/>
                      <a:pt x="1435" y="401"/>
                      <a:pt x="1102" y="301"/>
                    </a:cubicBezTo>
                    <a:cubicBezTo>
                      <a:pt x="735" y="168"/>
                      <a:pt x="368" y="68"/>
                      <a:pt x="1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6"/>
              <p:cNvSpPr/>
              <p:nvPr/>
            </p:nvSpPr>
            <p:spPr>
              <a:xfrm>
                <a:off x="5591675" y="1396450"/>
                <a:ext cx="16762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6705" h="1702" extrusionOk="0">
                    <a:moveTo>
                      <a:pt x="0" y="0"/>
                    </a:moveTo>
                    <a:lnTo>
                      <a:pt x="600" y="367"/>
                    </a:lnTo>
                    <a:cubicBezTo>
                      <a:pt x="834" y="501"/>
                      <a:pt x="1034" y="634"/>
                      <a:pt x="1201" y="734"/>
                    </a:cubicBezTo>
                    <a:cubicBezTo>
                      <a:pt x="1368" y="867"/>
                      <a:pt x="1568" y="1001"/>
                      <a:pt x="1735" y="1134"/>
                    </a:cubicBezTo>
                    <a:cubicBezTo>
                      <a:pt x="1901" y="1234"/>
                      <a:pt x="2068" y="1401"/>
                      <a:pt x="2235" y="1535"/>
                    </a:cubicBezTo>
                    <a:lnTo>
                      <a:pt x="2402" y="1701"/>
                    </a:lnTo>
                    <a:lnTo>
                      <a:pt x="2702" y="1568"/>
                    </a:lnTo>
                    <a:cubicBezTo>
                      <a:pt x="2969" y="1468"/>
                      <a:pt x="3302" y="1368"/>
                      <a:pt x="3636" y="1301"/>
                    </a:cubicBezTo>
                    <a:cubicBezTo>
                      <a:pt x="3970" y="1201"/>
                      <a:pt x="4336" y="1134"/>
                      <a:pt x="4637" y="1001"/>
                    </a:cubicBezTo>
                    <a:cubicBezTo>
                      <a:pt x="5304" y="834"/>
                      <a:pt x="6038" y="667"/>
                      <a:pt x="6705" y="400"/>
                    </a:cubicBezTo>
                    <a:lnTo>
                      <a:pt x="6705" y="400"/>
                    </a:lnTo>
                    <a:cubicBezTo>
                      <a:pt x="6371" y="501"/>
                      <a:pt x="6004" y="501"/>
                      <a:pt x="5604" y="534"/>
                    </a:cubicBezTo>
                    <a:lnTo>
                      <a:pt x="4503" y="667"/>
                    </a:lnTo>
                    <a:cubicBezTo>
                      <a:pt x="4103" y="701"/>
                      <a:pt x="3736" y="801"/>
                      <a:pt x="3402" y="867"/>
                    </a:cubicBezTo>
                    <a:cubicBezTo>
                      <a:pt x="3102" y="968"/>
                      <a:pt x="2869" y="1001"/>
                      <a:pt x="2602" y="1134"/>
                    </a:cubicBezTo>
                    <a:cubicBezTo>
                      <a:pt x="2268" y="867"/>
                      <a:pt x="1901" y="667"/>
                      <a:pt x="1534" y="501"/>
                    </a:cubicBezTo>
                    <a:cubicBezTo>
                      <a:pt x="1268" y="367"/>
                      <a:pt x="1067" y="300"/>
                      <a:pt x="767" y="200"/>
                    </a:cubicBezTo>
                    <a:cubicBezTo>
                      <a:pt x="534" y="134"/>
                      <a:pt x="234" y="34"/>
                      <a:pt x="0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6"/>
              <p:cNvSpPr/>
              <p:nvPr/>
            </p:nvSpPr>
            <p:spPr>
              <a:xfrm>
                <a:off x="4853625" y="1120400"/>
                <a:ext cx="16765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6706" h="1703" extrusionOk="0">
                    <a:moveTo>
                      <a:pt x="1" y="1"/>
                    </a:moveTo>
                    <a:lnTo>
                      <a:pt x="601" y="368"/>
                    </a:lnTo>
                    <a:cubicBezTo>
                      <a:pt x="835" y="501"/>
                      <a:pt x="1035" y="601"/>
                      <a:pt x="1202" y="735"/>
                    </a:cubicBezTo>
                    <a:cubicBezTo>
                      <a:pt x="1369" y="868"/>
                      <a:pt x="1569" y="1002"/>
                      <a:pt x="1736" y="1102"/>
                    </a:cubicBezTo>
                    <a:cubicBezTo>
                      <a:pt x="1902" y="1235"/>
                      <a:pt x="2069" y="1369"/>
                      <a:pt x="2236" y="1535"/>
                    </a:cubicBezTo>
                    <a:lnTo>
                      <a:pt x="2403" y="1702"/>
                    </a:lnTo>
                    <a:lnTo>
                      <a:pt x="2703" y="1569"/>
                    </a:lnTo>
                    <a:cubicBezTo>
                      <a:pt x="2970" y="1435"/>
                      <a:pt x="3303" y="1369"/>
                      <a:pt x="3637" y="1269"/>
                    </a:cubicBezTo>
                    <a:cubicBezTo>
                      <a:pt x="3970" y="1202"/>
                      <a:pt x="4304" y="1102"/>
                      <a:pt x="4638" y="1002"/>
                    </a:cubicBezTo>
                    <a:cubicBezTo>
                      <a:pt x="5305" y="835"/>
                      <a:pt x="6039" y="668"/>
                      <a:pt x="6706" y="401"/>
                    </a:cubicBezTo>
                    <a:lnTo>
                      <a:pt x="6706" y="401"/>
                    </a:lnTo>
                    <a:cubicBezTo>
                      <a:pt x="6372" y="501"/>
                      <a:pt x="6005" y="501"/>
                      <a:pt x="5605" y="535"/>
                    </a:cubicBezTo>
                    <a:lnTo>
                      <a:pt x="4504" y="668"/>
                    </a:lnTo>
                    <a:cubicBezTo>
                      <a:pt x="4104" y="701"/>
                      <a:pt x="3737" y="768"/>
                      <a:pt x="3403" y="868"/>
                    </a:cubicBezTo>
                    <a:cubicBezTo>
                      <a:pt x="3103" y="935"/>
                      <a:pt x="2870" y="1035"/>
                      <a:pt x="2603" y="1102"/>
                    </a:cubicBezTo>
                    <a:cubicBezTo>
                      <a:pt x="2269" y="868"/>
                      <a:pt x="1902" y="668"/>
                      <a:pt x="1535" y="501"/>
                    </a:cubicBezTo>
                    <a:cubicBezTo>
                      <a:pt x="1269" y="368"/>
                      <a:pt x="1035" y="268"/>
                      <a:pt x="768" y="201"/>
                    </a:cubicBezTo>
                    <a:cubicBezTo>
                      <a:pt x="535" y="101"/>
                      <a:pt x="234" y="34"/>
                      <a:pt x="1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6"/>
              <p:cNvSpPr/>
              <p:nvPr/>
            </p:nvSpPr>
            <p:spPr>
              <a:xfrm>
                <a:off x="3530200" y="4064175"/>
                <a:ext cx="206825" cy="160150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6406" extrusionOk="0">
                    <a:moveTo>
                      <a:pt x="0" y="1"/>
                    </a:moveTo>
                    <a:lnTo>
                      <a:pt x="0" y="6405"/>
                    </a:lnTo>
                    <a:lnTo>
                      <a:pt x="8273" y="6405"/>
                    </a:lnTo>
                    <a:lnTo>
                      <a:pt x="8273" y="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6"/>
              <p:cNvSpPr/>
              <p:nvPr/>
            </p:nvSpPr>
            <p:spPr>
              <a:xfrm>
                <a:off x="2985625" y="2923100"/>
                <a:ext cx="1303475" cy="1258700"/>
              </a:xfrm>
              <a:custGeom>
                <a:avLst/>
                <a:gdLst/>
                <a:ahLst/>
                <a:cxnLst/>
                <a:rect l="l" t="t" r="r" b="b"/>
                <a:pathLst>
                  <a:path w="52139" h="50348" extrusionOk="0">
                    <a:moveTo>
                      <a:pt x="25990" y="0"/>
                    </a:moveTo>
                    <a:cubicBezTo>
                      <a:pt x="25809" y="0"/>
                      <a:pt x="25647" y="89"/>
                      <a:pt x="25553" y="278"/>
                    </a:cubicBezTo>
                    <a:lnTo>
                      <a:pt x="68" y="47745"/>
                    </a:lnTo>
                    <a:cubicBezTo>
                      <a:pt x="1" y="47912"/>
                      <a:pt x="1" y="48079"/>
                      <a:pt x="68" y="48212"/>
                    </a:cubicBezTo>
                    <a:cubicBezTo>
                      <a:pt x="157" y="48390"/>
                      <a:pt x="320" y="48479"/>
                      <a:pt x="488" y="48479"/>
                    </a:cubicBezTo>
                    <a:cubicBezTo>
                      <a:pt x="572" y="48479"/>
                      <a:pt x="657" y="48457"/>
                      <a:pt x="735" y="48413"/>
                    </a:cubicBezTo>
                    <a:lnTo>
                      <a:pt x="7273" y="45010"/>
                    </a:lnTo>
                    <a:cubicBezTo>
                      <a:pt x="7373" y="45010"/>
                      <a:pt x="7406" y="44977"/>
                      <a:pt x="7506" y="44977"/>
                    </a:cubicBezTo>
                    <a:cubicBezTo>
                      <a:pt x="7740" y="44977"/>
                      <a:pt x="8007" y="45177"/>
                      <a:pt x="8007" y="45410"/>
                    </a:cubicBezTo>
                    <a:lnTo>
                      <a:pt x="8173" y="48212"/>
                    </a:lnTo>
                    <a:cubicBezTo>
                      <a:pt x="8173" y="48312"/>
                      <a:pt x="8207" y="48379"/>
                      <a:pt x="8240" y="48479"/>
                    </a:cubicBezTo>
                    <a:cubicBezTo>
                      <a:pt x="8342" y="48601"/>
                      <a:pt x="8493" y="48674"/>
                      <a:pt x="8642" y="48674"/>
                    </a:cubicBezTo>
                    <a:cubicBezTo>
                      <a:pt x="8736" y="48674"/>
                      <a:pt x="8829" y="48644"/>
                      <a:pt x="8907" y="48579"/>
                    </a:cubicBezTo>
                    <a:lnTo>
                      <a:pt x="12376" y="46144"/>
                    </a:lnTo>
                    <a:cubicBezTo>
                      <a:pt x="12460" y="46078"/>
                      <a:pt x="12560" y="46044"/>
                      <a:pt x="12660" y="46044"/>
                    </a:cubicBezTo>
                    <a:cubicBezTo>
                      <a:pt x="12760" y="46044"/>
                      <a:pt x="12860" y="46078"/>
                      <a:pt x="12944" y="46144"/>
                    </a:cubicBezTo>
                    <a:lnTo>
                      <a:pt x="17513" y="49680"/>
                    </a:lnTo>
                    <a:cubicBezTo>
                      <a:pt x="17589" y="49755"/>
                      <a:pt x="17684" y="49790"/>
                      <a:pt x="17782" y="49790"/>
                    </a:cubicBezTo>
                    <a:cubicBezTo>
                      <a:pt x="17900" y="49790"/>
                      <a:pt x="18022" y="49738"/>
                      <a:pt x="18114" y="49647"/>
                    </a:cubicBezTo>
                    <a:lnTo>
                      <a:pt x="21716" y="46044"/>
                    </a:lnTo>
                    <a:cubicBezTo>
                      <a:pt x="21800" y="45944"/>
                      <a:pt x="21917" y="45894"/>
                      <a:pt x="22038" y="45894"/>
                    </a:cubicBezTo>
                    <a:cubicBezTo>
                      <a:pt x="22158" y="45894"/>
                      <a:pt x="22284" y="45944"/>
                      <a:pt x="22384" y="46044"/>
                    </a:cubicBezTo>
                    <a:lnTo>
                      <a:pt x="25953" y="49814"/>
                    </a:lnTo>
                    <a:lnTo>
                      <a:pt x="26020" y="49847"/>
                    </a:lnTo>
                    <a:cubicBezTo>
                      <a:pt x="26103" y="49916"/>
                      <a:pt x="26204" y="49951"/>
                      <a:pt x="26305" y="49951"/>
                    </a:cubicBezTo>
                    <a:cubicBezTo>
                      <a:pt x="26447" y="49951"/>
                      <a:pt x="26589" y="49883"/>
                      <a:pt x="26687" y="49747"/>
                    </a:cubicBezTo>
                    <a:lnTo>
                      <a:pt x="29655" y="46011"/>
                    </a:lnTo>
                    <a:cubicBezTo>
                      <a:pt x="29747" y="45897"/>
                      <a:pt x="29900" y="45845"/>
                      <a:pt x="30052" y="45845"/>
                    </a:cubicBezTo>
                    <a:cubicBezTo>
                      <a:pt x="30122" y="45845"/>
                      <a:pt x="30193" y="45856"/>
                      <a:pt x="30256" y="45877"/>
                    </a:cubicBezTo>
                    <a:lnTo>
                      <a:pt x="35927" y="48679"/>
                    </a:lnTo>
                    <a:cubicBezTo>
                      <a:pt x="35982" y="48702"/>
                      <a:pt x="36045" y="48713"/>
                      <a:pt x="36109" y="48713"/>
                    </a:cubicBezTo>
                    <a:cubicBezTo>
                      <a:pt x="36238" y="48713"/>
                      <a:pt x="36371" y="48668"/>
                      <a:pt x="36460" y="48579"/>
                    </a:cubicBezTo>
                    <a:lnTo>
                      <a:pt x="38962" y="46178"/>
                    </a:lnTo>
                    <a:cubicBezTo>
                      <a:pt x="39054" y="46086"/>
                      <a:pt x="39186" y="46035"/>
                      <a:pt x="39314" y="46035"/>
                    </a:cubicBezTo>
                    <a:cubicBezTo>
                      <a:pt x="39419" y="46035"/>
                      <a:pt x="39521" y="46069"/>
                      <a:pt x="39596" y="46144"/>
                    </a:cubicBezTo>
                    <a:lnTo>
                      <a:pt x="44733" y="50214"/>
                    </a:lnTo>
                    <a:cubicBezTo>
                      <a:pt x="44800" y="50314"/>
                      <a:pt x="44900" y="50347"/>
                      <a:pt x="45033" y="50347"/>
                    </a:cubicBezTo>
                    <a:cubicBezTo>
                      <a:pt x="45267" y="50347"/>
                      <a:pt x="45467" y="50080"/>
                      <a:pt x="45467" y="49847"/>
                    </a:cubicBezTo>
                    <a:lnTo>
                      <a:pt x="45467" y="47745"/>
                    </a:lnTo>
                    <a:lnTo>
                      <a:pt x="45467" y="47645"/>
                    </a:lnTo>
                    <a:cubicBezTo>
                      <a:pt x="45547" y="47432"/>
                      <a:pt x="45712" y="47282"/>
                      <a:pt x="45912" y="47282"/>
                    </a:cubicBezTo>
                    <a:cubicBezTo>
                      <a:pt x="45962" y="47282"/>
                      <a:pt x="46014" y="47292"/>
                      <a:pt x="46067" y="47312"/>
                    </a:cubicBezTo>
                    <a:lnTo>
                      <a:pt x="51471" y="48846"/>
                    </a:lnTo>
                    <a:cubicBezTo>
                      <a:pt x="51500" y="48856"/>
                      <a:pt x="51533" y="48860"/>
                      <a:pt x="51566" y="48860"/>
                    </a:cubicBezTo>
                    <a:cubicBezTo>
                      <a:pt x="51646" y="48860"/>
                      <a:pt x="51734" y="48836"/>
                      <a:pt x="51805" y="48813"/>
                    </a:cubicBezTo>
                    <a:cubicBezTo>
                      <a:pt x="52071" y="48679"/>
                      <a:pt x="52138" y="48379"/>
                      <a:pt x="52038" y="48146"/>
                    </a:cubicBezTo>
                    <a:lnTo>
                      <a:pt x="26353" y="278"/>
                    </a:lnTo>
                    <a:cubicBezTo>
                      <a:pt x="26286" y="178"/>
                      <a:pt x="26220" y="145"/>
                      <a:pt x="26220" y="45"/>
                    </a:cubicBezTo>
                    <a:cubicBezTo>
                      <a:pt x="26142" y="15"/>
                      <a:pt x="26064" y="0"/>
                      <a:pt x="25990" y="0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6"/>
              <p:cNvSpPr/>
              <p:nvPr/>
            </p:nvSpPr>
            <p:spPr>
              <a:xfrm>
                <a:off x="3169725" y="2961950"/>
                <a:ext cx="924675" cy="773775"/>
              </a:xfrm>
              <a:custGeom>
                <a:avLst/>
                <a:gdLst/>
                <a:ahLst/>
                <a:cxnLst/>
                <a:rect l="l" t="t" r="r" b="b"/>
                <a:pathLst>
                  <a:path w="36987" h="30951" extrusionOk="0">
                    <a:moveTo>
                      <a:pt x="18608" y="1"/>
                    </a:moveTo>
                    <a:cubicBezTo>
                      <a:pt x="18498" y="1"/>
                      <a:pt x="18386" y="31"/>
                      <a:pt x="18289" y="92"/>
                    </a:cubicBezTo>
                    <a:cubicBezTo>
                      <a:pt x="18189" y="125"/>
                      <a:pt x="18155" y="158"/>
                      <a:pt x="18088" y="259"/>
                    </a:cubicBezTo>
                    <a:lnTo>
                      <a:pt x="209" y="29379"/>
                    </a:lnTo>
                    <a:cubicBezTo>
                      <a:pt x="0" y="29737"/>
                      <a:pt x="298" y="30095"/>
                      <a:pt x="698" y="30095"/>
                    </a:cubicBezTo>
                    <a:cubicBezTo>
                      <a:pt x="745" y="30095"/>
                      <a:pt x="794" y="30090"/>
                      <a:pt x="843" y="30080"/>
                    </a:cubicBezTo>
                    <a:lnTo>
                      <a:pt x="4012" y="29279"/>
                    </a:lnTo>
                    <a:cubicBezTo>
                      <a:pt x="4071" y="29260"/>
                      <a:pt x="4129" y="29250"/>
                      <a:pt x="4184" y="29250"/>
                    </a:cubicBezTo>
                    <a:cubicBezTo>
                      <a:pt x="4411" y="29250"/>
                      <a:pt x="4599" y="29405"/>
                      <a:pt x="4679" y="29646"/>
                    </a:cubicBezTo>
                    <a:lnTo>
                      <a:pt x="4679" y="29780"/>
                    </a:lnTo>
                    <a:lnTo>
                      <a:pt x="4679" y="30480"/>
                    </a:lnTo>
                    <a:cubicBezTo>
                      <a:pt x="4710" y="30758"/>
                      <a:pt x="4941" y="30951"/>
                      <a:pt x="5241" y="30951"/>
                    </a:cubicBezTo>
                    <a:cubicBezTo>
                      <a:pt x="5264" y="30951"/>
                      <a:pt x="5288" y="30950"/>
                      <a:pt x="5313" y="30947"/>
                    </a:cubicBezTo>
                    <a:cubicBezTo>
                      <a:pt x="5379" y="30947"/>
                      <a:pt x="5479" y="30914"/>
                      <a:pt x="5546" y="30847"/>
                    </a:cubicBezTo>
                    <a:lnTo>
                      <a:pt x="8748" y="28646"/>
                    </a:lnTo>
                    <a:cubicBezTo>
                      <a:pt x="8843" y="28583"/>
                      <a:pt x="8960" y="28549"/>
                      <a:pt x="9078" y="28549"/>
                    </a:cubicBezTo>
                    <a:cubicBezTo>
                      <a:pt x="9210" y="28549"/>
                      <a:pt x="9343" y="28591"/>
                      <a:pt x="9449" y="28679"/>
                    </a:cubicBezTo>
                    <a:lnTo>
                      <a:pt x="11050" y="29980"/>
                    </a:lnTo>
                    <a:cubicBezTo>
                      <a:pt x="11161" y="30069"/>
                      <a:pt x="11302" y="30113"/>
                      <a:pt x="11443" y="30113"/>
                    </a:cubicBezTo>
                    <a:cubicBezTo>
                      <a:pt x="11513" y="30113"/>
                      <a:pt x="11584" y="30102"/>
                      <a:pt x="11651" y="30080"/>
                    </a:cubicBezTo>
                    <a:lnTo>
                      <a:pt x="15420" y="28445"/>
                    </a:lnTo>
                    <a:cubicBezTo>
                      <a:pt x="15484" y="28413"/>
                      <a:pt x="15558" y="28398"/>
                      <a:pt x="15636" y="28398"/>
                    </a:cubicBezTo>
                    <a:cubicBezTo>
                      <a:pt x="15799" y="28398"/>
                      <a:pt x="15974" y="28465"/>
                      <a:pt x="16087" y="28579"/>
                    </a:cubicBezTo>
                    <a:lnTo>
                      <a:pt x="18022" y="30647"/>
                    </a:lnTo>
                    <a:cubicBezTo>
                      <a:pt x="18133" y="30758"/>
                      <a:pt x="18296" y="30828"/>
                      <a:pt x="18453" y="30828"/>
                    </a:cubicBezTo>
                    <a:cubicBezTo>
                      <a:pt x="18579" y="30828"/>
                      <a:pt x="18700" y="30784"/>
                      <a:pt x="18789" y="30680"/>
                    </a:cubicBezTo>
                    <a:lnTo>
                      <a:pt x="21057" y="28612"/>
                    </a:lnTo>
                    <a:cubicBezTo>
                      <a:pt x="21157" y="28529"/>
                      <a:pt x="21291" y="28487"/>
                      <a:pt x="21428" y="28487"/>
                    </a:cubicBezTo>
                    <a:cubicBezTo>
                      <a:pt x="21566" y="28487"/>
                      <a:pt x="21708" y="28529"/>
                      <a:pt x="21824" y="28612"/>
                    </a:cubicBezTo>
                    <a:lnTo>
                      <a:pt x="24093" y="30614"/>
                    </a:lnTo>
                    <a:cubicBezTo>
                      <a:pt x="24216" y="30702"/>
                      <a:pt x="24349" y="30743"/>
                      <a:pt x="24476" y="30743"/>
                    </a:cubicBezTo>
                    <a:cubicBezTo>
                      <a:pt x="24589" y="30743"/>
                      <a:pt x="24699" y="30710"/>
                      <a:pt x="24793" y="30647"/>
                    </a:cubicBezTo>
                    <a:lnTo>
                      <a:pt x="27795" y="28612"/>
                    </a:lnTo>
                    <a:cubicBezTo>
                      <a:pt x="27912" y="28545"/>
                      <a:pt x="28021" y="28512"/>
                      <a:pt x="28125" y="28512"/>
                    </a:cubicBezTo>
                    <a:cubicBezTo>
                      <a:pt x="28229" y="28512"/>
                      <a:pt x="28329" y="28545"/>
                      <a:pt x="28429" y="28612"/>
                    </a:cubicBezTo>
                    <a:lnTo>
                      <a:pt x="30531" y="29913"/>
                    </a:lnTo>
                    <a:cubicBezTo>
                      <a:pt x="30610" y="29970"/>
                      <a:pt x="30702" y="29996"/>
                      <a:pt x="30794" y="29996"/>
                    </a:cubicBezTo>
                    <a:cubicBezTo>
                      <a:pt x="30973" y="29996"/>
                      <a:pt x="31155" y="29900"/>
                      <a:pt x="31265" y="29746"/>
                    </a:cubicBezTo>
                    <a:cubicBezTo>
                      <a:pt x="31331" y="29680"/>
                      <a:pt x="31365" y="29613"/>
                      <a:pt x="31365" y="29513"/>
                    </a:cubicBezTo>
                    <a:lnTo>
                      <a:pt x="31431" y="28345"/>
                    </a:lnTo>
                    <a:cubicBezTo>
                      <a:pt x="31461" y="28110"/>
                      <a:pt x="31698" y="27900"/>
                      <a:pt x="31960" y="27900"/>
                    </a:cubicBezTo>
                    <a:cubicBezTo>
                      <a:pt x="31995" y="27900"/>
                      <a:pt x="32030" y="27904"/>
                      <a:pt x="32065" y="27912"/>
                    </a:cubicBezTo>
                    <a:cubicBezTo>
                      <a:pt x="32098" y="27912"/>
                      <a:pt x="32199" y="27945"/>
                      <a:pt x="32232" y="27945"/>
                    </a:cubicBezTo>
                    <a:lnTo>
                      <a:pt x="36068" y="29680"/>
                    </a:lnTo>
                    <a:cubicBezTo>
                      <a:pt x="36154" y="29723"/>
                      <a:pt x="36241" y="29742"/>
                      <a:pt x="36325" y="29742"/>
                    </a:cubicBezTo>
                    <a:cubicBezTo>
                      <a:pt x="36693" y="29742"/>
                      <a:pt x="36986" y="29366"/>
                      <a:pt x="36768" y="29012"/>
                    </a:cubicBezTo>
                    <a:lnTo>
                      <a:pt x="19089" y="259"/>
                    </a:lnTo>
                    <a:cubicBezTo>
                      <a:pt x="18984" y="90"/>
                      <a:pt x="18798" y="1"/>
                      <a:pt x="18608" y="1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6"/>
              <p:cNvSpPr/>
              <p:nvPr/>
            </p:nvSpPr>
            <p:spPr>
              <a:xfrm>
                <a:off x="3332250" y="2836675"/>
                <a:ext cx="601300" cy="561550"/>
              </a:xfrm>
              <a:custGeom>
                <a:avLst/>
                <a:gdLst/>
                <a:ahLst/>
                <a:cxnLst/>
                <a:rect l="l" t="t" r="r" b="b"/>
                <a:pathLst>
                  <a:path w="24052" h="22462" extrusionOk="0">
                    <a:moveTo>
                      <a:pt x="12050" y="0"/>
                    </a:moveTo>
                    <a:cubicBezTo>
                      <a:pt x="11953" y="0"/>
                      <a:pt x="11852" y="22"/>
                      <a:pt x="11754" y="66"/>
                    </a:cubicBezTo>
                    <a:cubicBezTo>
                      <a:pt x="11721" y="99"/>
                      <a:pt x="11654" y="166"/>
                      <a:pt x="11587" y="266"/>
                    </a:cubicBezTo>
                    <a:lnTo>
                      <a:pt x="179" y="21248"/>
                    </a:lnTo>
                    <a:cubicBezTo>
                      <a:pt x="0" y="21576"/>
                      <a:pt x="301" y="21930"/>
                      <a:pt x="701" y="21930"/>
                    </a:cubicBezTo>
                    <a:cubicBezTo>
                      <a:pt x="748" y="21930"/>
                      <a:pt x="797" y="21925"/>
                      <a:pt x="846" y="21915"/>
                    </a:cubicBezTo>
                    <a:lnTo>
                      <a:pt x="2247" y="21481"/>
                    </a:lnTo>
                    <a:cubicBezTo>
                      <a:pt x="2306" y="21468"/>
                      <a:pt x="2365" y="21461"/>
                      <a:pt x="2422" y="21461"/>
                    </a:cubicBezTo>
                    <a:cubicBezTo>
                      <a:pt x="2656" y="21461"/>
                      <a:pt x="2861" y="21573"/>
                      <a:pt x="2915" y="21815"/>
                    </a:cubicBezTo>
                    <a:cubicBezTo>
                      <a:pt x="2915" y="21848"/>
                      <a:pt x="2981" y="21915"/>
                      <a:pt x="2981" y="21948"/>
                    </a:cubicBezTo>
                    <a:cubicBezTo>
                      <a:pt x="3015" y="22248"/>
                      <a:pt x="3248" y="22448"/>
                      <a:pt x="3582" y="22448"/>
                    </a:cubicBezTo>
                    <a:cubicBezTo>
                      <a:pt x="3715" y="22448"/>
                      <a:pt x="3815" y="22415"/>
                      <a:pt x="3882" y="22315"/>
                    </a:cubicBezTo>
                    <a:lnTo>
                      <a:pt x="5516" y="21081"/>
                    </a:lnTo>
                    <a:cubicBezTo>
                      <a:pt x="5612" y="21001"/>
                      <a:pt x="5738" y="20960"/>
                      <a:pt x="5865" y="20960"/>
                    </a:cubicBezTo>
                    <a:cubicBezTo>
                      <a:pt x="6005" y="20960"/>
                      <a:pt x="6146" y="21010"/>
                      <a:pt x="6250" y="21114"/>
                    </a:cubicBezTo>
                    <a:lnTo>
                      <a:pt x="7051" y="21848"/>
                    </a:lnTo>
                    <a:cubicBezTo>
                      <a:pt x="7156" y="21954"/>
                      <a:pt x="7316" y="22019"/>
                      <a:pt x="7469" y="22019"/>
                    </a:cubicBezTo>
                    <a:cubicBezTo>
                      <a:pt x="7558" y="22019"/>
                      <a:pt x="7645" y="21997"/>
                      <a:pt x="7718" y="21948"/>
                    </a:cubicBezTo>
                    <a:lnTo>
                      <a:pt x="9886" y="20914"/>
                    </a:lnTo>
                    <a:cubicBezTo>
                      <a:pt x="9984" y="20865"/>
                      <a:pt x="10082" y="20843"/>
                      <a:pt x="10175" y="20843"/>
                    </a:cubicBezTo>
                    <a:cubicBezTo>
                      <a:pt x="10336" y="20843"/>
                      <a:pt x="10481" y="20909"/>
                      <a:pt x="10587" y="21014"/>
                    </a:cubicBezTo>
                    <a:lnTo>
                      <a:pt x="11587" y="22282"/>
                    </a:lnTo>
                    <a:cubicBezTo>
                      <a:pt x="11709" y="22403"/>
                      <a:pt x="11866" y="22461"/>
                      <a:pt x="12022" y="22461"/>
                    </a:cubicBezTo>
                    <a:cubicBezTo>
                      <a:pt x="12166" y="22461"/>
                      <a:pt x="12309" y="22411"/>
                      <a:pt x="12421" y="22315"/>
                    </a:cubicBezTo>
                    <a:lnTo>
                      <a:pt x="12455" y="22282"/>
                    </a:lnTo>
                    <a:lnTo>
                      <a:pt x="13656" y="21081"/>
                    </a:lnTo>
                    <a:cubicBezTo>
                      <a:pt x="13772" y="20964"/>
                      <a:pt x="13914" y="20906"/>
                      <a:pt x="14060" y="20906"/>
                    </a:cubicBezTo>
                    <a:cubicBezTo>
                      <a:pt x="14206" y="20906"/>
                      <a:pt x="14356" y="20964"/>
                      <a:pt x="14490" y="21081"/>
                    </a:cubicBezTo>
                    <a:lnTo>
                      <a:pt x="15690" y="22282"/>
                    </a:lnTo>
                    <a:cubicBezTo>
                      <a:pt x="15795" y="22386"/>
                      <a:pt x="15936" y="22436"/>
                      <a:pt x="16076" y="22436"/>
                    </a:cubicBezTo>
                    <a:cubicBezTo>
                      <a:pt x="16203" y="22436"/>
                      <a:pt x="16329" y="22395"/>
                      <a:pt x="16424" y="22315"/>
                    </a:cubicBezTo>
                    <a:lnTo>
                      <a:pt x="18092" y="21014"/>
                    </a:lnTo>
                    <a:cubicBezTo>
                      <a:pt x="18209" y="20931"/>
                      <a:pt x="18334" y="20889"/>
                      <a:pt x="18459" y="20889"/>
                    </a:cubicBezTo>
                    <a:cubicBezTo>
                      <a:pt x="18584" y="20889"/>
                      <a:pt x="18709" y="20931"/>
                      <a:pt x="18826" y="21014"/>
                    </a:cubicBezTo>
                    <a:lnTo>
                      <a:pt x="19727" y="21648"/>
                    </a:lnTo>
                    <a:cubicBezTo>
                      <a:pt x="19821" y="21715"/>
                      <a:pt x="19937" y="21750"/>
                      <a:pt x="20052" y="21750"/>
                    </a:cubicBezTo>
                    <a:cubicBezTo>
                      <a:pt x="20223" y="21750"/>
                      <a:pt x="20394" y="21674"/>
                      <a:pt x="20494" y="21514"/>
                    </a:cubicBezTo>
                    <a:cubicBezTo>
                      <a:pt x="20527" y="21448"/>
                      <a:pt x="20561" y="21348"/>
                      <a:pt x="20561" y="21281"/>
                    </a:cubicBezTo>
                    <a:lnTo>
                      <a:pt x="20594" y="20947"/>
                    </a:lnTo>
                    <a:cubicBezTo>
                      <a:pt x="20625" y="20669"/>
                      <a:pt x="20885" y="20477"/>
                      <a:pt x="21162" y="20477"/>
                    </a:cubicBezTo>
                    <a:cubicBezTo>
                      <a:pt x="21184" y="20477"/>
                      <a:pt x="21206" y="20478"/>
                      <a:pt x="21228" y="20480"/>
                    </a:cubicBezTo>
                    <a:cubicBezTo>
                      <a:pt x="21294" y="20480"/>
                      <a:pt x="21361" y="20514"/>
                      <a:pt x="21394" y="20547"/>
                    </a:cubicBezTo>
                    <a:lnTo>
                      <a:pt x="23096" y="21448"/>
                    </a:lnTo>
                    <a:cubicBezTo>
                      <a:pt x="23186" y="21493"/>
                      <a:pt x="23279" y="21513"/>
                      <a:pt x="23369" y="21513"/>
                    </a:cubicBezTo>
                    <a:cubicBezTo>
                      <a:pt x="23741" y="21513"/>
                      <a:pt x="24051" y="21164"/>
                      <a:pt x="23863" y="20814"/>
                    </a:cubicBezTo>
                    <a:lnTo>
                      <a:pt x="12555" y="299"/>
                    </a:lnTo>
                    <a:cubicBezTo>
                      <a:pt x="12442" y="97"/>
                      <a:pt x="12253" y="0"/>
                      <a:pt x="12050" y="0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6"/>
              <p:cNvSpPr/>
              <p:nvPr/>
            </p:nvSpPr>
            <p:spPr>
              <a:xfrm>
                <a:off x="4440850" y="3849875"/>
                <a:ext cx="1150850" cy="374450"/>
              </a:xfrm>
              <a:custGeom>
                <a:avLst/>
                <a:gdLst/>
                <a:ahLst/>
                <a:cxnLst/>
                <a:rect l="l" t="t" r="r" b="b"/>
                <a:pathLst>
                  <a:path w="46034" h="14978" extrusionOk="0">
                    <a:moveTo>
                      <a:pt x="12009" y="0"/>
                    </a:moveTo>
                    <a:cubicBezTo>
                      <a:pt x="8006" y="0"/>
                      <a:pt x="5337" y="4303"/>
                      <a:pt x="5104" y="10341"/>
                    </a:cubicBezTo>
                    <a:cubicBezTo>
                      <a:pt x="4103" y="11475"/>
                      <a:pt x="434" y="13043"/>
                      <a:pt x="0" y="14977"/>
                    </a:cubicBezTo>
                    <a:lnTo>
                      <a:pt x="46033" y="14977"/>
                    </a:lnTo>
                    <a:lnTo>
                      <a:pt x="45966" y="14577"/>
                    </a:lnTo>
                    <a:cubicBezTo>
                      <a:pt x="45645" y="12487"/>
                      <a:pt x="44208" y="10801"/>
                      <a:pt x="42731" y="10801"/>
                    </a:cubicBezTo>
                    <a:cubicBezTo>
                      <a:pt x="42675" y="10801"/>
                      <a:pt x="42619" y="10803"/>
                      <a:pt x="42564" y="10808"/>
                    </a:cubicBezTo>
                    <a:cubicBezTo>
                      <a:pt x="41963" y="10841"/>
                      <a:pt x="41463" y="11141"/>
                      <a:pt x="41096" y="11608"/>
                    </a:cubicBezTo>
                    <a:cubicBezTo>
                      <a:pt x="39282" y="8999"/>
                      <a:pt x="36770" y="7361"/>
                      <a:pt x="34225" y="7361"/>
                    </a:cubicBezTo>
                    <a:cubicBezTo>
                      <a:pt x="34103" y="7361"/>
                      <a:pt x="33980" y="7364"/>
                      <a:pt x="33858" y="7372"/>
                    </a:cubicBezTo>
                    <a:cubicBezTo>
                      <a:pt x="32523" y="7472"/>
                      <a:pt x="31256" y="8039"/>
                      <a:pt x="30255" y="8973"/>
                    </a:cubicBezTo>
                    <a:cubicBezTo>
                      <a:pt x="28554" y="4870"/>
                      <a:pt x="25685" y="1968"/>
                      <a:pt x="22950" y="1968"/>
                    </a:cubicBezTo>
                    <a:cubicBezTo>
                      <a:pt x="21415" y="1968"/>
                      <a:pt x="20115" y="2936"/>
                      <a:pt x="19281" y="4470"/>
                    </a:cubicBezTo>
                    <a:cubicBezTo>
                      <a:pt x="17079" y="1701"/>
                      <a:pt x="14511" y="0"/>
                      <a:pt x="12009" y="0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6"/>
              <p:cNvSpPr/>
              <p:nvPr/>
            </p:nvSpPr>
            <p:spPr>
              <a:xfrm>
                <a:off x="1760600" y="3840700"/>
                <a:ext cx="1130000" cy="381950"/>
              </a:xfrm>
              <a:custGeom>
                <a:avLst/>
                <a:gdLst/>
                <a:ahLst/>
                <a:cxnLst/>
                <a:rect l="l" t="t" r="r" b="b"/>
                <a:pathLst>
                  <a:path w="45200" h="15278" extrusionOk="0">
                    <a:moveTo>
                      <a:pt x="16245" y="0"/>
                    </a:moveTo>
                    <a:cubicBezTo>
                      <a:pt x="13543" y="0"/>
                      <a:pt x="11509" y="2802"/>
                      <a:pt x="10541" y="7105"/>
                    </a:cubicBezTo>
                    <a:cubicBezTo>
                      <a:pt x="9641" y="5838"/>
                      <a:pt x="8573" y="5104"/>
                      <a:pt x="7539" y="5104"/>
                    </a:cubicBezTo>
                    <a:cubicBezTo>
                      <a:pt x="6071" y="5104"/>
                      <a:pt x="5004" y="6505"/>
                      <a:pt x="4403" y="8706"/>
                    </a:cubicBezTo>
                    <a:cubicBezTo>
                      <a:pt x="4303" y="8706"/>
                      <a:pt x="4170" y="8706"/>
                      <a:pt x="4037" y="8773"/>
                    </a:cubicBezTo>
                    <a:cubicBezTo>
                      <a:pt x="1702" y="9140"/>
                      <a:pt x="0" y="12009"/>
                      <a:pt x="34" y="15278"/>
                    </a:cubicBezTo>
                    <a:lnTo>
                      <a:pt x="45199" y="15278"/>
                    </a:lnTo>
                    <a:cubicBezTo>
                      <a:pt x="44814" y="13257"/>
                      <a:pt x="43689" y="11668"/>
                      <a:pt x="42505" y="11668"/>
                    </a:cubicBezTo>
                    <a:cubicBezTo>
                      <a:pt x="42458" y="11668"/>
                      <a:pt x="42411" y="11670"/>
                      <a:pt x="42364" y="11675"/>
                    </a:cubicBezTo>
                    <a:cubicBezTo>
                      <a:pt x="41830" y="11775"/>
                      <a:pt x="41363" y="12042"/>
                      <a:pt x="41063" y="12509"/>
                    </a:cubicBezTo>
                    <a:cubicBezTo>
                      <a:pt x="39562" y="9731"/>
                      <a:pt x="37420" y="7962"/>
                      <a:pt x="35220" y="7962"/>
                    </a:cubicBezTo>
                    <a:cubicBezTo>
                      <a:pt x="35122" y="7962"/>
                      <a:pt x="35024" y="7965"/>
                      <a:pt x="34925" y="7973"/>
                    </a:cubicBezTo>
                    <a:cubicBezTo>
                      <a:pt x="33724" y="8106"/>
                      <a:pt x="32590" y="8706"/>
                      <a:pt x="31823" y="9640"/>
                    </a:cubicBezTo>
                    <a:cubicBezTo>
                      <a:pt x="30489" y="5204"/>
                      <a:pt x="28054" y="2102"/>
                      <a:pt x="25685" y="2102"/>
                    </a:cubicBezTo>
                    <a:cubicBezTo>
                      <a:pt x="24351" y="2102"/>
                      <a:pt x="23217" y="3102"/>
                      <a:pt x="22416" y="4804"/>
                    </a:cubicBezTo>
                    <a:cubicBezTo>
                      <a:pt x="20648" y="1835"/>
                      <a:pt x="18413" y="0"/>
                      <a:pt x="16245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6"/>
              <p:cNvSpPr/>
              <p:nvPr/>
            </p:nvSpPr>
            <p:spPr>
              <a:xfrm>
                <a:off x="2435250" y="3140200"/>
                <a:ext cx="271875" cy="1084125"/>
              </a:xfrm>
              <a:custGeom>
                <a:avLst/>
                <a:gdLst/>
                <a:ahLst/>
                <a:cxnLst/>
                <a:rect l="l" t="t" r="r" b="b"/>
                <a:pathLst>
                  <a:path w="10875" h="43365" extrusionOk="0">
                    <a:moveTo>
                      <a:pt x="2235" y="0"/>
                    </a:moveTo>
                    <a:lnTo>
                      <a:pt x="1601" y="18280"/>
                    </a:lnTo>
                    <a:lnTo>
                      <a:pt x="0" y="18647"/>
                    </a:lnTo>
                    <a:lnTo>
                      <a:pt x="834" y="28320"/>
                    </a:lnTo>
                    <a:lnTo>
                      <a:pt x="1234" y="28354"/>
                    </a:lnTo>
                    <a:lnTo>
                      <a:pt x="701" y="43364"/>
                    </a:lnTo>
                    <a:lnTo>
                      <a:pt x="8206" y="43364"/>
                    </a:lnTo>
                    <a:lnTo>
                      <a:pt x="8340" y="36193"/>
                    </a:lnTo>
                    <a:lnTo>
                      <a:pt x="9240" y="25685"/>
                    </a:lnTo>
                    <a:lnTo>
                      <a:pt x="9240" y="25685"/>
                    </a:lnTo>
                    <a:lnTo>
                      <a:pt x="8506" y="25819"/>
                    </a:lnTo>
                    <a:lnTo>
                      <a:pt x="8573" y="19147"/>
                    </a:lnTo>
                    <a:lnTo>
                      <a:pt x="10875" y="10141"/>
                    </a:lnTo>
                    <a:lnTo>
                      <a:pt x="8740" y="10141"/>
                    </a:lnTo>
                    <a:lnTo>
                      <a:pt x="8907" y="0"/>
                    </a:ln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6"/>
              <p:cNvSpPr/>
              <p:nvPr/>
            </p:nvSpPr>
            <p:spPr>
              <a:xfrm>
                <a:off x="1919875" y="2193375"/>
                <a:ext cx="1329300" cy="1342575"/>
              </a:xfrm>
              <a:custGeom>
                <a:avLst/>
                <a:gdLst/>
                <a:ahLst/>
                <a:cxnLst/>
                <a:rect l="l" t="t" r="r" b="b"/>
                <a:pathLst>
                  <a:path w="53172" h="53703" extrusionOk="0">
                    <a:moveTo>
                      <a:pt x="28616" y="1"/>
                    </a:moveTo>
                    <a:cubicBezTo>
                      <a:pt x="25866" y="1"/>
                      <a:pt x="23220" y="2436"/>
                      <a:pt x="22183" y="6150"/>
                    </a:cubicBezTo>
                    <a:cubicBezTo>
                      <a:pt x="20348" y="12688"/>
                      <a:pt x="12810" y="7485"/>
                      <a:pt x="7272" y="14857"/>
                    </a:cubicBezTo>
                    <a:cubicBezTo>
                      <a:pt x="1702" y="22229"/>
                      <a:pt x="8673" y="23429"/>
                      <a:pt x="4337" y="27266"/>
                    </a:cubicBezTo>
                    <a:cubicBezTo>
                      <a:pt x="1" y="31135"/>
                      <a:pt x="1635" y="35872"/>
                      <a:pt x="5538" y="37673"/>
                    </a:cubicBezTo>
                    <a:cubicBezTo>
                      <a:pt x="9707" y="39541"/>
                      <a:pt x="12176" y="39674"/>
                      <a:pt x="9507" y="45612"/>
                    </a:cubicBezTo>
                    <a:cubicBezTo>
                      <a:pt x="7218" y="50775"/>
                      <a:pt x="9808" y="53702"/>
                      <a:pt x="14735" y="53702"/>
                    </a:cubicBezTo>
                    <a:cubicBezTo>
                      <a:pt x="17130" y="53702"/>
                      <a:pt x="20077" y="53011"/>
                      <a:pt x="23284" y="51550"/>
                    </a:cubicBezTo>
                    <a:cubicBezTo>
                      <a:pt x="25249" y="50651"/>
                      <a:pt x="26913" y="50324"/>
                      <a:pt x="28365" y="50324"/>
                    </a:cubicBezTo>
                    <a:cubicBezTo>
                      <a:pt x="32240" y="50324"/>
                      <a:pt x="34596" y="52655"/>
                      <a:pt x="37099" y="52655"/>
                    </a:cubicBezTo>
                    <a:cubicBezTo>
                      <a:pt x="38321" y="52655"/>
                      <a:pt x="39578" y="52100"/>
                      <a:pt x="41063" y="50449"/>
                    </a:cubicBezTo>
                    <a:cubicBezTo>
                      <a:pt x="46000" y="44945"/>
                      <a:pt x="38561" y="46079"/>
                      <a:pt x="47334" y="40909"/>
                    </a:cubicBezTo>
                    <a:cubicBezTo>
                      <a:pt x="53172" y="37439"/>
                      <a:pt x="46534" y="31435"/>
                      <a:pt x="40896" y="27999"/>
                    </a:cubicBezTo>
                    <a:cubicBezTo>
                      <a:pt x="35292" y="24530"/>
                      <a:pt x="46734" y="21261"/>
                      <a:pt x="42297" y="13589"/>
                    </a:cubicBezTo>
                    <a:cubicBezTo>
                      <a:pt x="37828" y="5917"/>
                      <a:pt x="37994" y="12688"/>
                      <a:pt x="34458" y="4849"/>
                    </a:cubicBezTo>
                    <a:cubicBezTo>
                      <a:pt x="32907" y="1441"/>
                      <a:pt x="30731" y="1"/>
                      <a:pt x="28616" y="1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6"/>
              <p:cNvSpPr/>
              <p:nvPr/>
            </p:nvSpPr>
            <p:spPr>
              <a:xfrm>
                <a:off x="5149675" y="3336175"/>
                <a:ext cx="301925" cy="888150"/>
              </a:xfrm>
              <a:custGeom>
                <a:avLst/>
                <a:gdLst/>
                <a:ahLst/>
                <a:cxnLst/>
                <a:rect l="l" t="t" r="r" b="b"/>
                <a:pathLst>
                  <a:path w="12077" h="35526" extrusionOk="0">
                    <a:moveTo>
                      <a:pt x="2202" y="0"/>
                    </a:moveTo>
                    <a:lnTo>
                      <a:pt x="2369" y="8306"/>
                    </a:lnTo>
                    <a:lnTo>
                      <a:pt x="1" y="8306"/>
                    </a:lnTo>
                    <a:lnTo>
                      <a:pt x="2536" y="15678"/>
                    </a:lnTo>
                    <a:lnTo>
                      <a:pt x="2669" y="21149"/>
                    </a:lnTo>
                    <a:lnTo>
                      <a:pt x="1769" y="21048"/>
                    </a:lnTo>
                    <a:lnTo>
                      <a:pt x="2836" y="29655"/>
                    </a:lnTo>
                    <a:lnTo>
                      <a:pt x="2936" y="35525"/>
                    </a:lnTo>
                    <a:lnTo>
                      <a:pt x="11275" y="35525"/>
                    </a:lnTo>
                    <a:lnTo>
                      <a:pt x="10708" y="23217"/>
                    </a:lnTo>
                    <a:lnTo>
                      <a:pt x="11175" y="23183"/>
                    </a:lnTo>
                    <a:lnTo>
                      <a:pt x="12076" y="15278"/>
                    </a:lnTo>
                    <a:lnTo>
                      <a:pt x="10275" y="14944"/>
                    </a:lnTo>
                    <a:lnTo>
                      <a:pt x="9574" y="0"/>
                    </a:ln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6"/>
              <p:cNvSpPr/>
              <p:nvPr/>
            </p:nvSpPr>
            <p:spPr>
              <a:xfrm>
                <a:off x="4651000" y="2724675"/>
                <a:ext cx="1270925" cy="1173825"/>
              </a:xfrm>
              <a:custGeom>
                <a:avLst/>
                <a:gdLst/>
                <a:ahLst/>
                <a:cxnLst/>
                <a:rect l="l" t="t" r="r" b="b"/>
                <a:pathLst>
                  <a:path w="50837" h="46953" extrusionOk="0">
                    <a:moveTo>
                      <a:pt x="23506" y="0"/>
                    </a:moveTo>
                    <a:cubicBezTo>
                      <a:pt x="21473" y="0"/>
                      <a:pt x="19378" y="1263"/>
                      <a:pt x="17880" y="4246"/>
                    </a:cubicBezTo>
                    <a:cubicBezTo>
                      <a:pt x="14477" y="11084"/>
                      <a:pt x="14677" y="5146"/>
                      <a:pt x="10374" y="11818"/>
                    </a:cubicBezTo>
                    <a:cubicBezTo>
                      <a:pt x="6105" y="18489"/>
                      <a:pt x="17112" y="21358"/>
                      <a:pt x="11675" y="24393"/>
                    </a:cubicBezTo>
                    <a:cubicBezTo>
                      <a:pt x="6271" y="27395"/>
                      <a:pt x="0" y="32733"/>
                      <a:pt x="5604" y="35768"/>
                    </a:cubicBezTo>
                    <a:cubicBezTo>
                      <a:pt x="13977" y="40305"/>
                      <a:pt x="6872" y="39304"/>
                      <a:pt x="11575" y="44107"/>
                    </a:cubicBezTo>
                    <a:cubicBezTo>
                      <a:pt x="12996" y="45546"/>
                      <a:pt x="14199" y="46030"/>
                      <a:pt x="15368" y="46030"/>
                    </a:cubicBezTo>
                    <a:cubicBezTo>
                      <a:pt x="17768" y="46030"/>
                      <a:pt x="20026" y="43991"/>
                      <a:pt x="23747" y="43991"/>
                    </a:cubicBezTo>
                    <a:cubicBezTo>
                      <a:pt x="25147" y="43991"/>
                      <a:pt x="26754" y="44280"/>
                      <a:pt x="28654" y="45075"/>
                    </a:cubicBezTo>
                    <a:cubicBezTo>
                      <a:pt x="31717" y="46350"/>
                      <a:pt x="34530" y="46952"/>
                      <a:pt x="36815" y="46952"/>
                    </a:cubicBezTo>
                    <a:cubicBezTo>
                      <a:pt x="41523" y="46952"/>
                      <a:pt x="43987" y="44396"/>
                      <a:pt x="41763" y="39904"/>
                    </a:cubicBezTo>
                    <a:cubicBezTo>
                      <a:pt x="39195" y="34667"/>
                      <a:pt x="41530" y="34534"/>
                      <a:pt x="45533" y="32933"/>
                    </a:cubicBezTo>
                    <a:cubicBezTo>
                      <a:pt x="49302" y="31398"/>
                      <a:pt x="50837" y="27229"/>
                      <a:pt x="46700" y="23826"/>
                    </a:cubicBezTo>
                    <a:cubicBezTo>
                      <a:pt x="42564" y="20457"/>
                      <a:pt x="49202" y="19423"/>
                      <a:pt x="43898" y="12985"/>
                    </a:cubicBezTo>
                    <a:cubicBezTo>
                      <a:pt x="38628" y="6581"/>
                      <a:pt x="31389" y="11117"/>
                      <a:pt x="29655" y="5346"/>
                    </a:cubicBezTo>
                    <a:cubicBezTo>
                      <a:pt x="28658" y="2111"/>
                      <a:pt x="26134" y="0"/>
                      <a:pt x="23506" y="0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26" name="Google Shape;2426;p36"/>
          <p:cNvSpPr/>
          <p:nvPr/>
        </p:nvSpPr>
        <p:spPr>
          <a:xfrm rot="1783286">
            <a:off x="-186548" y="967445"/>
            <a:ext cx="4015983" cy="3208576"/>
          </a:xfrm>
          <a:custGeom>
            <a:avLst/>
            <a:gdLst/>
            <a:ahLst/>
            <a:cxnLst/>
            <a:rect l="l" t="t" r="r" b="b"/>
            <a:pathLst>
              <a:path w="25847" h="34519" extrusionOk="0">
                <a:moveTo>
                  <a:pt x="119" y="7822"/>
                </a:moveTo>
                <a:cubicBezTo>
                  <a:pt x="-830" y="13263"/>
                  <a:pt x="14987" y="35405"/>
                  <a:pt x="19099" y="34393"/>
                </a:cubicBezTo>
                <a:cubicBezTo>
                  <a:pt x="23211" y="33381"/>
                  <a:pt x="27955" y="6177"/>
                  <a:pt x="24792" y="1748"/>
                </a:cubicBezTo>
                <a:cubicBezTo>
                  <a:pt x="21629" y="-2680"/>
                  <a:pt x="1068" y="2381"/>
                  <a:pt x="119" y="7822"/>
                </a:cubicBezTo>
                <a:close/>
              </a:path>
            </a:pathLst>
          </a:custGeom>
          <a:solidFill>
            <a:srgbClr val="EBBE31"/>
          </a:solidFill>
          <a:ln>
            <a:noFill/>
          </a:ln>
        </p:spPr>
      </p:sp>
      <p:grpSp>
        <p:nvGrpSpPr>
          <p:cNvPr id="2427" name="Google Shape;2427;p36"/>
          <p:cNvGrpSpPr/>
          <p:nvPr/>
        </p:nvGrpSpPr>
        <p:grpSpPr>
          <a:xfrm>
            <a:off x="947229" y="3449779"/>
            <a:ext cx="1698771" cy="1154487"/>
            <a:chOff x="720000" y="3298275"/>
            <a:chExt cx="1921904" cy="1306128"/>
          </a:xfrm>
        </p:grpSpPr>
        <p:sp>
          <p:nvSpPr>
            <p:cNvPr id="2428" name="Google Shape;2428;p36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36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0" name="Google Shape;2430;p36"/>
          <p:cNvSpPr txBox="1">
            <a:spLocks noGrp="1"/>
          </p:cNvSpPr>
          <p:nvPr>
            <p:ph type="ctrTitle"/>
          </p:nvPr>
        </p:nvSpPr>
        <p:spPr>
          <a:xfrm>
            <a:off x="794276" y="1719965"/>
            <a:ext cx="3992400" cy="17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solidFill>
                  <a:schemeClr val="lt1"/>
                </a:solidFill>
                <a:latin typeface="이순신 돋움체 L" panose="02020603020101020101" pitchFamily="18" charset="-127"/>
                <a:ea typeface="이순신 돋움체 L" panose="02020603020101020101" pitchFamily="18" charset="-127"/>
                <a:cs typeface="Montserrat Medium"/>
                <a:sym typeface="Montserrat Medium"/>
              </a:rPr>
              <a:t>동계산학과제</a:t>
            </a:r>
            <a:br>
              <a:rPr lang="en" altLang="ko-KR" sz="3600" dirty="0">
                <a:solidFill>
                  <a:schemeClr val="lt1"/>
                </a:solidFill>
                <a:latin typeface="이순신 돋움체 L" panose="02020603020101020101" pitchFamily="18" charset="-127"/>
                <a:ea typeface="이순신 돋움체 L" panose="02020603020101020101" pitchFamily="18" charset="-127"/>
                <a:cs typeface="Montserrat Medium"/>
                <a:sym typeface="Montserrat Medium"/>
              </a:rPr>
            </a:br>
            <a:r>
              <a:rPr lang="ko-KR" altLang="en-US" dirty="0" err="1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조이런</a:t>
            </a: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 개발</a:t>
            </a:r>
            <a:br>
              <a:rPr lang="en-US" altLang="ko-KR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</a:br>
            <a:endParaRPr sz="3600" dirty="0">
              <a:solidFill>
                <a:schemeClr val="bg1"/>
              </a:solidFill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grpSp>
        <p:nvGrpSpPr>
          <p:cNvPr id="2431" name="Google Shape;2431;p36"/>
          <p:cNvGrpSpPr/>
          <p:nvPr/>
        </p:nvGrpSpPr>
        <p:grpSpPr>
          <a:xfrm>
            <a:off x="5733713" y="1338950"/>
            <a:ext cx="1953850" cy="3109225"/>
            <a:chOff x="3087375" y="1469000"/>
            <a:chExt cx="1953850" cy="3109225"/>
          </a:xfrm>
        </p:grpSpPr>
        <p:sp>
          <p:nvSpPr>
            <p:cNvPr id="2432" name="Google Shape;2432;p36"/>
            <p:cNvSpPr/>
            <p:nvPr/>
          </p:nvSpPr>
          <p:spPr>
            <a:xfrm>
              <a:off x="3180775" y="2104450"/>
              <a:ext cx="461200" cy="572925"/>
            </a:xfrm>
            <a:custGeom>
              <a:avLst/>
              <a:gdLst/>
              <a:ahLst/>
              <a:cxnLst/>
              <a:rect l="l" t="t" r="r" b="b"/>
              <a:pathLst>
                <a:path w="18448" h="22917" extrusionOk="0">
                  <a:moveTo>
                    <a:pt x="13644" y="0"/>
                  </a:moveTo>
                  <a:cubicBezTo>
                    <a:pt x="12976" y="2235"/>
                    <a:pt x="12343" y="4504"/>
                    <a:pt x="11742" y="6739"/>
                  </a:cubicBezTo>
                  <a:cubicBezTo>
                    <a:pt x="11108" y="9007"/>
                    <a:pt x="10508" y="11242"/>
                    <a:pt x="9841" y="13410"/>
                  </a:cubicBezTo>
                  <a:lnTo>
                    <a:pt x="9808" y="13510"/>
                  </a:lnTo>
                  <a:lnTo>
                    <a:pt x="9808" y="13543"/>
                  </a:lnTo>
                  <a:lnTo>
                    <a:pt x="9808" y="13577"/>
                  </a:lnTo>
                  <a:cubicBezTo>
                    <a:pt x="9774" y="13677"/>
                    <a:pt x="9774" y="13710"/>
                    <a:pt x="9741" y="13744"/>
                  </a:cubicBezTo>
                  <a:cubicBezTo>
                    <a:pt x="9641" y="13910"/>
                    <a:pt x="9574" y="14077"/>
                    <a:pt x="9441" y="14211"/>
                  </a:cubicBezTo>
                  <a:cubicBezTo>
                    <a:pt x="9140" y="14578"/>
                    <a:pt x="8807" y="14911"/>
                    <a:pt x="8473" y="15211"/>
                  </a:cubicBezTo>
                  <a:cubicBezTo>
                    <a:pt x="7639" y="15878"/>
                    <a:pt x="6805" y="16546"/>
                    <a:pt x="5905" y="17113"/>
                  </a:cubicBezTo>
                  <a:cubicBezTo>
                    <a:pt x="4971" y="17746"/>
                    <a:pt x="4003" y="18280"/>
                    <a:pt x="3003" y="18914"/>
                  </a:cubicBezTo>
                  <a:cubicBezTo>
                    <a:pt x="2035" y="19548"/>
                    <a:pt x="1001" y="20081"/>
                    <a:pt x="1" y="20615"/>
                  </a:cubicBezTo>
                  <a:lnTo>
                    <a:pt x="901" y="22917"/>
                  </a:lnTo>
                  <a:cubicBezTo>
                    <a:pt x="3236" y="22283"/>
                    <a:pt x="5504" y="21416"/>
                    <a:pt x="7739" y="20382"/>
                  </a:cubicBezTo>
                  <a:cubicBezTo>
                    <a:pt x="8874" y="19848"/>
                    <a:pt x="9974" y="19214"/>
                    <a:pt x="11008" y="18447"/>
                  </a:cubicBezTo>
                  <a:cubicBezTo>
                    <a:pt x="11609" y="18047"/>
                    <a:pt x="12143" y="17580"/>
                    <a:pt x="12643" y="17079"/>
                  </a:cubicBezTo>
                  <a:cubicBezTo>
                    <a:pt x="12943" y="16779"/>
                    <a:pt x="13210" y="16446"/>
                    <a:pt x="13443" y="16112"/>
                  </a:cubicBezTo>
                  <a:cubicBezTo>
                    <a:pt x="13610" y="15945"/>
                    <a:pt x="13710" y="15745"/>
                    <a:pt x="13810" y="15545"/>
                  </a:cubicBezTo>
                  <a:cubicBezTo>
                    <a:pt x="13877" y="15445"/>
                    <a:pt x="13944" y="15345"/>
                    <a:pt x="13977" y="15211"/>
                  </a:cubicBezTo>
                  <a:lnTo>
                    <a:pt x="14111" y="14911"/>
                  </a:lnTo>
                  <a:cubicBezTo>
                    <a:pt x="14578" y="13777"/>
                    <a:pt x="14978" y="12676"/>
                    <a:pt x="15378" y="11542"/>
                  </a:cubicBezTo>
                  <a:cubicBezTo>
                    <a:pt x="15778" y="10408"/>
                    <a:pt x="16145" y="9274"/>
                    <a:pt x="16479" y="8173"/>
                  </a:cubicBezTo>
                  <a:cubicBezTo>
                    <a:pt x="17213" y="5905"/>
                    <a:pt x="17880" y="3670"/>
                    <a:pt x="18447" y="1368"/>
                  </a:cubicBezTo>
                  <a:lnTo>
                    <a:pt x="13644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6"/>
            <p:cNvSpPr/>
            <p:nvPr/>
          </p:nvSpPr>
          <p:spPr>
            <a:xfrm>
              <a:off x="3441800" y="2027050"/>
              <a:ext cx="263550" cy="362625"/>
            </a:xfrm>
            <a:custGeom>
              <a:avLst/>
              <a:gdLst/>
              <a:ahLst/>
              <a:cxnLst/>
              <a:rect l="l" t="t" r="r" b="b"/>
              <a:pathLst>
                <a:path w="10542" h="14505" extrusionOk="0">
                  <a:moveTo>
                    <a:pt x="6027" y="0"/>
                  </a:moveTo>
                  <a:cubicBezTo>
                    <a:pt x="4342" y="0"/>
                    <a:pt x="2536" y="1252"/>
                    <a:pt x="1668" y="3664"/>
                  </a:cubicBezTo>
                  <a:cubicBezTo>
                    <a:pt x="768" y="6432"/>
                    <a:pt x="200" y="9301"/>
                    <a:pt x="0" y="12170"/>
                  </a:cubicBezTo>
                  <a:lnTo>
                    <a:pt x="5938" y="14505"/>
                  </a:lnTo>
                  <a:cubicBezTo>
                    <a:pt x="5938" y="14505"/>
                    <a:pt x="10541" y="4964"/>
                    <a:pt x="9107" y="2029"/>
                  </a:cubicBezTo>
                  <a:cubicBezTo>
                    <a:pt x="8418" y="665"/>
                    <a:pt x="7255" y="0"/>
                    <a:pt x="6027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6"/>
            <p:cNvSpPr/>
            <p:nvPr/>
          </p:nvSpPr>
          <p:spPr>
            <a:xfrm>
              <a:off x="3525200" y="2084425"/>
              <a:ext cx="171800" cy="305250"/>
            </a:xfrm>
            <a:custGeom>
              <a:avLst/>
              <a:gdLst/>
              <a:ahLst/>
              <a:cxnLst/>
              <a:rect l="l" t="t" r="r" b="b"/>
              <a:pathLst>
                <a:path w="6872" h="12210" extrusionOk="0">
                  <a:moveTo>
                    <a:pt x="5080" y="0"/>
                  </a:moveTo>
                  <a:cubicBezTo>
                    <a:pt x="3940" y="0"/>
                    <a:pt x="2816" y="869"/>
                    <a:pt x="1868" y="3036"/>
                  </a:cubicBezTo>
                  <a:cubicBezTo>
                    <a:pt x="701" y="5705"/>
                    <a:pt x="0" y="10008"/>
                    <a:pt x="33" y="11209"/>
                  </a:cubicBezTo>
                  <a:lnTo>
                    <a:pt x="2535" y="12210"/>
                  </a:lnTo>
                  <a:cubicBezTo>
                    <a:pt x="2535" y="12210"/>
                    <a:pt x="6872" y="3337"/>
                    <a:pt x="5871" y="134"/>
                  </a:cubicBezTo>
                  <a:cubicBezTo>
                    <a:pt x="5608" y="47"/>
                    <a:pt x="5343" y="0"/>
                    <a:pt x="50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6"/>
            <p:cNvSpPr/>
            <p:nvPr/>
          </p:nvSpPr>
          <p:spPr>
            <a:xfrm>
              <a:off x="3087375" y="2618150"/>
              <a:ext cx="127625" cy="104600"/>
            </a:xfrm>
            <a:custGeom>
              <a:avLst/>
              <a:gdLst/>
              <a:ahLst/>
              <a:cxnLst/>
              <a:rect l="l" t="t" r="r" b="b"/>
              <a:pathLst>
                <a:path w="5105" h="4184" extrusionOk="0">
                  <a:moveTo>
                    <a:pt x="4337" y="0"/>
                  </a:moveTo>
                  <a:lnTo>
                    <a:pt x="2035" y="34"/>
                  </a:lnTo>
                  <a:cubicBezTo>
                    <a:pt x="868" y="67"/>
                    <a:pt x="1" y="1035"/>
                    <a:pt x="1" y="2169"/>
                  </a:cubicBezTo>
                  <a:lnTo>
                    <a:pt x="1" y="2302"/>
                  </a:lnTo>
                  <a:cubicBezTo>
                    <a:pt x="125" y="3330"/>
                    <a:pt x="1006" y="4183"/>
                    <a:pt x="2072" y="4183"/>
                  </a:cubicBezTo>
                  <a:cubicBezTo>
                    <a:pt x="2148" y="4183"/>
                    <a:pt x="2225" y="4179"/>
                    <a:pt x="2302" y="4170"/>
                  </a:cubicBezTo>
                  <a:cubicBezTo>
                    <a:pt x="2669" y="4137"/>
                    <a:pt x="3003" y="4003"/>
                    <a:pt x="3303" y="3803"/>
                  </a:cubicBezTo>
                  <a:cubicBezTo>
                    <a:pt x="3970" y="3336"/>
                    <a:pt x="4537" y="2802"/>
                    <a:pt x="5104" y="2202"/>
                  </a:cubicBezTo>
                  <a:lnTo>
                    <a:pt x="4337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6"/>
            <p:cNvSpPr/>
            <p:nvPr/>
          </p:nvSpPr>
          <p:spPr>
            <a:xfrm>
              <a:off x="3184100" y="2590625"/>
              <a:ext cx="86775" cy="90925"/>
            </a:xfrm>
            <a:custGeom>
              <a:avLst/>
              <a:gdLst/>
              <a:ahLst/>
              <a:cxnLst/>
              <a:rect l="l" t="t" r="r" b="b"/>
              <a:pathLst>
                <a:path w="3471" h="3637" extrusionOk="0">
                  <a:moveTo>
                    <a:pt x="1902" y="1"/>
                  </a:moveTo>
                  <a:cubicBezTo>
                    <a:pt x="1502" y="1"/>
                    <a:pt x="501" y="601"/>
                    <a:pt x="134" y="835"/>
                  </a:cubicBezTo>
                  <a:cubicBezTo>
                    <a:pt x="1" y="835"/>
                    <a:pt x="1" y="968"/>
                    <a:pt x="68" y="1101"/>
                  </a:cubicBezTo>
                  <a:cubicBezTo>
                    <a:pt x="501" y="1835"/>
                    <a:pt x="835" y="2636"/>
                    <a:pt x="1102" y="3470"/>
                  </a:cubicBezTo>
                  <a:cubicBezTo>
                    <a:pt x="1135" y="3570"/>
                    <a:pt x="1235" y="3637"/>
                    <a:pt x="1335" y="3637"/>
                  </a:cubicBezTo>
                  <a:cubicBezTo>
                    <a:pt x="2069" y="3570"/>
                    <a:pt x="2770" y="3303"/>
                    <a:pt x="3403" y="2969"/>
                  </a:cubicBezTo>
                  <a:cubicBezTo>
                    <a:pt x="3437" y="2936"/>
                    <a:pt x="3470" y="2836"/>
                    <a:pt x="3437" y="2769"/>
                  </a:cubicBezTo>
                  <a:cubicBezTo>
                    <a:pt x="3237" y="1902"/>
                    <a:pt x="2336" y="1"/>
                    <a:pt x="1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36"/>
            <p:cNvSpPr/>
            <p:nvPr/>
          </p:nvSpPr>
          <p:spPr>
            <a:xfrm>
              <a:off x="3492675" y="1966650"/>
              <a:ext cx="602950" cy="794125"/>
            </a:xfrm>
            <a:custGeom>
              <a:avLst/>
              <a:gdLst/>
              <a:ahLst/>
              <a:cxnLst/>
              <a:rect l="l" t="t" r="r" b="b"/>
              <a:pathLst>
                <a:path w="24118" h="31765" extrusionOk="0">
                  <a:moveTo>
                    <a:pt x="17931" y="0"/>
                  </a:moveTo>
                  <a:cubicBezTo>
                    <a:pt x="17111" y="0"/>
                    <a:pt x="16292" y="22"/>
                    <a:pt x="15478" y="75"/>
                  </a:cubicBezTo>
                  <a:cubicBezTo>
                    <a:pt x="12909" y="242"/>
                    <a:pt x="10341" y="542"/>
                    <a:pt x="7806" y="1009"/>
                  </a:cubicBezTo>
                  <a:cubicBezTo>
                    <a:pt x="6104" y="1443"/>
                    <a:pt x="4437" y="2010"/>
                    <a:pt x="2769" y="2610"/>
                  </a:cubicBezTo>
                  <a:cubicBezTo>
                    <a:pt x="2769" y="2610"/>
                    <a:pt x="0" y="13285"/>
                    <a:pt x="6104" y="31765"/>
                  </a:cubicBezTo>
                  <a:lnTo>
                    <a:pt x="24117" y="29563"/>
                  </a:lnTo>
                  <a:cubicBezTo>
                    <a:pt x="23917" y="26761"/>
                    <a:pt x="20515" y="13518"/>
                    <a:pt x="21616" y="109"/>
                  </a:cubicBezTo>
                  <a:cubicBezTo>
                    <a:pt x="20395" y="49"/>
                    <a:pt x="19162" y="0"/>
                    <a:pt x="17931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6"/>
            <p:cNvSpPr/>
            <p:nvPr/>
          </p:nvSpPr>
          <p:spPr>
            <a:xfrm>
              <a:off x="3592725" y="1835550"/>
              <a:ext cx="186000" cy="385675"/>
            </a:xfrm>
            <a:custGeom>
              <a:avLst/>
              <a:gdLst/>
              <a:ahLst/>
              <a:cxnLst/>
              <a:rect l="l" t="t" r="r" b="b"/>
              <a:pathLst>
                <a:path w="7440" h="15427" extrusionOk="0">
                  <a:moveTo>
                    <a:pt x="4230" y="1"/>
                  </a:moveTo>
                  <a:cubicBezTo>
                    <a:pt x="4200" y="1"/>
                    <a:pt x="4171" y="15"/>
                    <a:pt x="4171" y="15"/>
                  </a:cubicBezTo>
                  <a:cubicBezTo>
                    <a:pt x="3937" y="282"/>
                    <a:pt x="3670" y="449"/>
                    <a:pt x="3437" y="649"/>
                  </a:cubicBezTo>
                  <a:cubicBezTo>
                    <a:pt x="2102" y="1683"/>
                    <a:pt x="1" y="3218"/>
                    <a:pt x="2136" y="7154"/>
                  </a:cubicBezTo>
                  <a:cubicBezTo>
                    <a:pt x="2970" y="8655"/>
                    <a:pt x="4004" y="10023"/>
                    <a:pt x="5238" y="11257"/>
                  </a:cubicBezTo>
                  <a:cubicBezTo>
                    <a:pt x="6472" y="12624"/>
                    <a:pt x="7340" y="13492"/>
                    <a:pt x="6806" y="15360"/>
                  </a:cubicBezTo>
                  <a:cubicBezTo>
                    <a:pt x="6806" y="15360"/>
                    <a:pt x="6806" y="15426"/>
                    <a:pt x="6839" y="15426"/>
                  </a:cubicBezTo>
                  <a:cubicBezTo>
                    <a:pt x="6839" y="15426"/>
                    <a:pt x="6906" y="15426"/>
                    <a:pt x="6906" y="15360"/>
                  </a:cubicBezTo>
                  <a:cubicBezTo>
                    <a:pt x="7440" y="13392"/>
                    <a:pt x="6572" y="12524"/>
                    <a:pt x="5271" y="11157"/>
                  </a:cubicBezTo>
                  <a:cubicBezTo>
                    <a:pt x="4071" y="9956"/>
                    <a:pt x="3070" y="8555"/>
                    <a:pt x="2236" y="7054"/>
                  </a:cubicBezTo>
                  <a:cubicBezTo>
                    <a:pt x="168" y="3284"/>
                    <a:pt x="2169" y="1717"/>
                    <a:pt x="3503" y="716"/>
                  </a:cubicBezTo>
                  <a:cubicBezTo>
                    <a:pt x="3770" y="549"/>
                    <a:pt x="4004" y="349"/>
                    <a:pt x="4271" y="115"/>
                  </a:cubicBezTo>
                  <a:cubicBezTo>
                    <a:pt x="4304" y="49"/>
                    <a:pt x="4271" y="15"/>
                    <a:pt x="4271" y="15"/>
                  </a:cubicBezTo>
                  <a:cubicBezTo>
                    <a:pt x="4260" y="4"/>
                    <a:pt x="4245" y="1"/>
                    <a:pt x="4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6"/>
            <p:cNvSpPr/>
            <p:nvPr/>
          </p:nvSpPr>
          <p:spPr>
            <a:xfrm>
              <a:off x="3688650" y="1756700"/>
              <a:ext cx="190975" cy="340275"/>
            </a:xfrm>
            <a:custGeom>
              <a:avLst/>
              <a:gdLst/>
              <a:ahLst/>
              <a:cxnLst/>
              <a:rect l="l" t="t" r="r" b="b"/>
              <a:pathLst>
                <a:path w="7639" h="13611" extrusionOk="0">
                  <a:moveTo>
                    <a:pt x="5838" y="0"/>
                  </a:moveTo>
                  <a:lnTo>
                    <a:pt x="1635" y="4637"/>
                  </a:lnTo>
                  <a:cubicBezTo>
                    <a:pt x="2335" y="6472"/>
                    <a:pt x="2669" y="8507"/>
                    <a:pt x="0" y="9507"/>
                  </a:cubicBezTo>
                  <a:cubicBezTo>
                    <a:pt x="0" y="10775"/>
                    <a:pt x="767" y="12176"/>
                    <a:pt x="1635" y="13610"/>
                  </a:cubicBezTo>
                  <a:cubicBezTo>
                    <a:pt x="3336" y="11609"/>
                    <a:pt x="5404" y="9874"/>
                    <a:pt x="7639" y="8573"/>
                  </a:cubicBezTo>
                  <a:cubicBezTo>
                    <a:pt x="5704" y="7106"/>
                    <a:pt x="5671" y="2536"/>
                    <a:pt x="5838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36"/>
            <p:cNvSpPr/>
            <p:nvPr/>
          </p:nvSpPr>
          <p:spPr>
            <a:xfrm>
              <a:off x="3729500" y="1803400"/>
              <a:ext cx="69250" cy="101775"/>
            </a:xfrm>
            <a:custGeom>
              <a:avLst/>
              <a:gdLst/>
              <a:ahLst/>
              <a:cxnLst/>
              <a:rect l="l" t="t" r="r" b="b"/>
              <a:pathLst>
                <a:path w="2770" h="4071" extrusionOk="0">
                  <a:moveTo>
                    <a:pt x="2502" y="0"/>
                  </a:moveTo>
                  <a:lnTo>
                    <a:pt x="1" y="2736"/>
                  </a:lnTo>
                  <a:cubicBezTo>
                    <a:pt x="167" y="3136"/>
                    <a:pt x="334" y="3603"/>
                    <a:pt x="434" y="4070"/>
                  </a:cubicBezTo>
                  <a:cubicBezTo>
                    <a:pt x="1468" y="3770"/>
                    <a:pt x="2769" y="2436"/>
                    <a:pt x="2702" y="1335"/>
                  </a:cubicBezTo>
                  <a:cubicBezTo>
                    <a:pt x="2702" y="834"/>
                    <a:pt x="2669" y="434"/>
                    <a:pt x="2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36"/>
            <p:cNvSpPr/>
            <p:nvPr/>
          </p:nvSpPr>
          <p:spPr>
            <a:xfrm>
              <a:off x="3551050" y="1561500"/>
              <a:ext cx="131475" cy="192200"/>
            </a:xfrm>
            <a:custGeom>
              <a:avLst/>
              <a:gdLst/>
              <a:ahLst/>
              <a:cxnLst/>
              <a:rect l="l" t="t" r="r" b="b"/>
              <a:pathLst>
                <a:path w="5259" h="7688" extrusionOk="0">
                  <a:moveTo>
                    <a:pt x="3089" y="0"/>
                  </a:moveTo>
                  <a:cubicBezTo>
                    <a:pt x="2891" y="0"/>
                    <a:pt x="2673" y="64"/>
                    <a:pt x="2435" y="203"/>
                  </a:cubicBezTo>
                  <a:cubicBezTo>
                    <a:pt x="0" y="1571"/>
                    <a:pt x="1768" y="7208"/>
                    <a:pt x="2969" y="7642"/>
                  </a:cubicBezTo>
                  <a:cubicBezTo>
                    <a:pt x="3054" y="7673"/>
                    <a:pt x="3136" y="7688"/>
                    <a:pt x="3216" y="7688"/>
                  </a:cubicBezTo>
                  <a:cubicBezTo>
                    <a:pt x="5019" y="7688"/>
                    <a:pt x="5258" y="0"/>
                    <a:pt x="308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6"/>
            <p:cNvSpPr/>
            <p:nvPr/>
          </p:nvSpPr>
          <p:spPr>
            <a:xfrm>
              <a:off x="3582725" y="1554550"/>
              <a:ext cx="260225" cy="332100"/>
            </a:xfrm>
            <a:custGeom>
              <a:avLst/>
              <a:gdLst/>
              <a:ahLst/>
              <a:cxnLst/>
              <a:rect l="l" t="t" r="r" b="b"/>
              <a:pathLst>
                <a:path w="10409" h="13284" extrusionOk="0">
                  <a:moveTo>
                    <a:pt x="5306" y="1"/>
                  </a:moveTo>
                  <a:cubicBezTo>
                    <a:pt x="4550" y="1"/>
                    <a:pt x="3783" y="187"/>
                    <a:pt x="3070" y="581"/>
                  </a:cubicBezTo>
                  <a:cubicBezTo>
                    <a:pt x="1" y="2282"/>
                    <a:pt x="134" y="7286"/>
                    <a:pt x="1202" y="10221"/>
                  </a:cubicBezTo>
                  <a:cubicBezTo>
                    <a:pt x="1898" y="12133"/>
                    <a:pt x="3724" y="13284"/>
                    <a:pt x="5551" y="13284"/>
                  </a:cubicBezTo>
                  <a:cubicBezTo>
                    <a:pt x="6785" y="13284"/>
                    <a:pt x="8020" y="12759"/>
                    <a:pt x="8907" y="11589"/>
                  </a:cubicBezTo>
                  <a:cubicBezTo>
                    <a:pt x="10408" y="9688"/>
                    <a:pt x="10141" y="7720"/>
                    <a:pt x="9908" y="4350"/>
                  </a:cubicBezTo>
                  <a:cubicBezTo>
                    <a:pt x="9908" y="3650"/>
                    <a:pt x="9708" y="2916"/>
                    <a:pt x="9341" y="2349"/>
                  </a:cubicBezTo>
                  <a:cubicBezTo>
                    <a:pt x="8478" y="850"/>
                    <a:pt x="6919" y="1"/>
                    <a:pt x="5306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6"/>
            <p:cNvSpPr/>
            <p:nvPr/>
          </p:nvSpPr>
          <p:spPr>
            <a:xfrm>
              <a:off x="3548425" y="1469000"/>
              <a:ext cx="386250" cy="307750"/>
            </a:xfrm>
            <a:custGeom>
              <a:avLst/>
              <a:gdLst/>
              <a:ahLst/>
              <a:cxnLst/>
              <a:rect l="l" t="t" r="r" b="b"/>
              <a:pathLst>
                <a:path w="15450" h="12310" extrusionOk="0">
                  <a:moveTo>
                    <a:pt x="9745" y="0"/>
                  </a:moveTo>
                  <a:lnTo>
                    <a:pt x="9745" y="0"/>
                  </a:lnTo>
                  <a:cubicBezTo>
                    <a:pt x="6443" y="2135"/>
                    <a:pt x="1673" y="634"/>
                    <a:pt x="706" y="3836"/>
                  </a:cubicBezTo>
                  <a:cubicBezTo>
                    <a:pt x="0" y="6224"/>
                    <a:pt x="3591" y="6488"/>
                    <a:pt x="6370" y="6488"/>
                  </a:cubicBezTo>
                  <a:cubicBezTo>
                    <a:pt x="7157" y="6488"/>
                    <a:pt x="7880" y="6467"/>
                    <a:pt x="8421" y="6467"/>
                  </a:cubicBezTo>
                  <a:cubicBezTo>
                    <a:pt x="8771" y="6467"/>
                    <a:pt x="9045" y="6476"/>
                    <a:pt x="9212" y="6505"/>
                  </a:cubicBezTo>
                  <a:cubicBezTo>
                    <a:pt x="8847" y="9325"/>
                    <a:pt x="9603" y="12309"/>
                    <a:pt x="11023" y="12309"/>
                  </a:cubicBezTo>
                  <a:cubicBezTo>
                    <a:pt x="11030" y="12309"/>
                    <a:pt x="11038" y="12309"/>
                    <a:pt x="11046" y="12309"/>
                  </a:cubicBezTo>
                  <a:cubicBezTo>
                    <a:pt x="12447" y="12276"/>
                    <a:pt x="14048" y="6772"/>
                    <a:pt x="13715" y="4804"/>
                  </a:cubicBezTo>
                  <a:cubicBezTo>
                    <a:pt x="14615" y="4270"/>
                    <a:pt x="15249" y="3336"/>
                    <a:pt x="15449" y="2269"/>
                  </a:cubicBezTo>
                  <a:lnTo>
                    <a:pt x="15449" y="2269"/>
                  </a:lnTo>
                  <a:cubicBezTo>
                    <a:pt x="15027" y="2455"/>
                    <a:pt x="14641" y="2524"/>
                    <a:pt x="14268" y="2524"/>
                  </a:cubicBezTo>
                  <a:cubicBezTo>
                    <a:pt x="13204" y="2524"/>
                    <a:pt x="12245" y="1962"/>
                    <a:pt x="10861" y="1962"/>
                  </a:cubicBezTo>
                  <a:cubicBezTo>
                    <a:pt x="10390" y="1962"/>
                    <a:pt x="9869" y="2027"/>
                    <a:pt x="9278" y="2202"/>
                  </a:cubicBezTo>
                  <a:cubicBezTo>
                    <a:pt x="9216" y="2223"/>
                    <a:pt x="9171" y="2233"/>
                    <a:pt x="9140" y="2233"/>
                  </a:cubicBezTo>
                  <a:cubicBezTo>
                    <a:pt x="8819" y="2233"/>
                    <a:pt x="9988" y="1186"/>
                    <a:pt x="97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6"/>
            <p:cNvSpPr/>
            <p:nvPr/>
          </p:nvSpPr>
          <p:spPr>
            <a:xfrm>
              <a:off x="3793900" y="1698275"/>
              <a:ext cx="97400" cy="96350"/>
            </a:xfrm>
            <a:custGeom>
              <a:avLst/>
              <a:gdLst/>
              <a:ahLst/>
              <a:cxnLst/>
              <a:rect l="l" t="t" r="r" b="b"/>
              <a:pathLst>
                <a:path w="3896" h="3854" extrusionOk="0">
                  <a:moveTo>
                    <a:pt x="2249" y="0"/>
                  </a:moveTo>
                  <a:cubicBezTo>
                    <a:pt x="1189" y="0"/>
                    <a:pt x="422" y="1292"/>
                    <a:pt x="227" y="2171"/>
                  </a:cubicBezTo>
                  <a:cubicBezTo>
                    <a:pt x="0" y="3048"/>
                    <a:pt x="422" y="3853"/>
                    <a:pt x="1186" y="3853"/>
                  </a:cubicBezTo>
                  <a:cubicBezTo>
                    <a:pt x="1323" y="3853"/>
                    <a:pt x="1471" y="3827"/>
                    <a:pt x="1628" y="3772"/>
                  </a:cubicBezTo>
                  <a:cubicBezTo>
                    <a:pt x="2428" y="3472"/>
                    <a:pt x="3062" y="2905"/>
                    <a:pt x="3429" y="2104"/>
                  </a:cubicBezTo>
                  <a:cubicBezTo>
                    <a:pt x="3896" y="1137"/>
                    <a:pt x="3462" y="103"/>
                    <a:pt x="2328" y="2"/>
                  </a:cubicBezTo>
                  <a:cubicBezTo>
                    <a:pt x="2301" y="1"/>
                    <a:pt x="2275" y="0"/>
                    <a:pt x="2249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6"/>
            <p:cNvSpPr/>
            <p:nvPr/>
          </p:nvSpPr>
          <p:spPr>
            <a:xfrm>
              <a:off x="3381750" y="2719050"/>
              <a:ext cx="613800" cy="1800475"/>
            </a:xfrm>
            <a:custGeom>
              <a:avLst/>
              <a:gdLst/>
              <a:ahLst/>
              <a:cxnLst/>
              <a:rect l="l" t="t" r="r" b="b"/>
              <a:pathLst>
                <a:path w="24552" h="72019" extrusionOk="0">
                  <a:moveTo>
                    <a:pt x="24551" y="1"/>
                  </a:moveTo>
                  <a:lnTo>
                    <a:pt x="10541" y="1669"/>
                  </a:lnTo>
                  <a:cubicBezTo>
                    <a:pt x="10541" y="1669"/>
                    <a:pt x="4104" y="22984"/>
                    <a:pt x="3370" y="33325"/>
                  </a:cubicBezTo>
                  <a:cubicBezTo>
                    <a:pt x="2569" y="44066"/>
                    <a:pt x="1" y="71218"/>
                    <a:pt x="1" y="71218"/>
                  </a:cubicBezTo>
                  <a:lnTo>
                    <a:pt x="2602" y="72019"/>
                  </a:lnTo>
                  <a:cubicBezTo>
                    <a:pt x="2602" y="72019"/>
                    <a:pt x="11576" y="47001"/>
                    <a:pt x="11909" y="36427"/>
                  </a:cubicBezTo>
                  <a:cubicBezTo>
                    <a:pt x="12176" y="29522"/>
                    <a:pt x="24551" y="1"/>
                    <a:pt x="24551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6"/>
            <p:cNvSpPr/>
            <p:nvPr/>
          </p:nvSpPr>
          <p:spPr>
            <a:xfrm>
              <a:off x="3179425" y="4429325"/>
              <a:ext cx="287425" cy="148900"/>
            </a:xfrm>
            <a:custGeom>
              <a:avLst/>
              <a:gdLst/>
              <a:ahLst/>
              <a:cxnLst/>
              <a:rect l="l" t="t" r="r" b="b"/>
              <a:pathLst>
                <a:path w="11497" h="5956" extrusionOk="0">
                  <a:moveTo>
                    <a:pt x="893" y="0"/>
                  </a:moveTo>
                  <a:cubicBezTo>
                    <a:pt x="329" y="0"/>
                    <a:pt x="0" y="1293"/>
                    <a:pt x="1255" y="1840"/>
                  </a:cubicBezTo>
                  <a:cubicBezTo>
                    <a:pt x="2523" y="2440"/>
                    <a:pt x="5859" y="3841"/>
                    <a:pt x="6826" y="4275"/>
                  </a:cubicBezTo>
                  <a:cubicBezTo>
                    <a:pt x="8360" y="4976"/>
                    <a:pt x="8928" y="5309"/>
                    <a:pt x="10128" y="5910"/>
                  </a:cubicBezTo>
                  <a:cubicBezTo>
                    <a:pt x="10162" y="5943"/>
                    <a:pt x="10195" y="5943"/>
                    <a:pt x="10262" y="5943"/>
                  </a:cubicBezTo>
                  <a:cubicBezTo>
                    <a:pt x="10293" y="5952"/>
                    <a:pt x="10325" y="5956"/>
                    <a:pt x="10358" y="5956"/>
                  </a:cubicBezTo>
                  <a:cubicBezTo>
                    <a:pt x="10570" y="5956"/>
                    <a:pt x="10800" y="5779"/>
                    <a:pt x="10829" y="5576"/>
                  </a:cubicBezTo>
                  <a:lnTo>
                    <a:pt x="11463" y="2507"/>
                  </a:lnTo>
                  <a:cubicBezTo>
                    <a:pt x="11496" y="2407"/>
                    <a:pt x="11429" y="2240"/>
                    <a:pt x="11296" y="2174"/>
                  </a:cubicBezTo>
                  <a:lnTo>
                    <a:pt x="7827" y="606"/>
                  </a:lnTo>
                  <a:cubicBezTo>
                    <a:pt x="7710" y="548"/>
                    <a:pt x="7594" y="512"/>
                    <a:pt x="7484" y="512"/>
                  </a:cubicBezTo>
                  <a:cubicBezTo>
                    <a:pt x="7405" y="512"/>
                    <a:pt x="7330" y="531"/>
                    <a:pt x="7260" y="572"/>
                  </a:cubicBezTo>
                  <a:cubicBezTo>
                    <a:pt x="6947" y="667"/>
                    <a:pt x="6515" y="711"/>
                    <a:pt x="5996" y="711"/>
                  </a:cubicBezTo>
                  <a:cubicBezTo>
                    <a:pt x="4692" y="711"/>
                    <a:pt x="2841" y="435"/>
                    <a:pt x="955" y="5"/>
                  </a:cubicBezTo>
                  <a:cubicBezTo>
                    <a:pt x="934" y="2"/>
                    <a:pt x="913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6"/>
            <p:cNvSpPr/>
            <p:nvPr/>
          </p:nvSpPr>
          <p:spPr>
            <a:xfrm>
              <a:off x="3328375" y="4419450"/>
              <a:ext cx="39225" cy="33375"/>
            </a:xfrm>
            <a:custGeom>
              <a:avLst/>
              <a:gdLst/>
              <a:ahLst/>
              <a:cxnLst/>
              <a:rect l="l" t="t" r="r" b="b"/>
              <a:pathLst>
                <a:path w="1569" h="1335" extrusionOk="0">
                  <a:moveTo>
                    <a:pt x="354" y="199"/>
                  </a:moveTo>
                  <a:cubicBezTo>
                    <a:pt x="562" y="199"/>
                    <a:pt x="977" y="680"/>
                    <a:pt x="1235" y="1067"/>
                  </a:cubicBezTo>
                  <a:cubicBezTo>
                    <a:pt x="868" y="1034"/>
                    <a:pt x="501" y="867"/>
                    <a:pt x="201" y="534"/>
                  </a:cubicBezTo>
                  <a:cubicBezTo>
                    <a:pt x="168" y="467"/>
                    <a:pt x="201" y="334"/>
                    <a:pt x="234" y="234"/>
                  </a:cubicBezTo>
                  <a:cubicBezTo>
                    <a:pt x="301" y="200"/>
                    <a:pt x="301" y="200"/>
                    <a:pt x="334" y="200"/>
                  </a:cubicBezTo>
                  <a:cubicBezTo>
                    <a:pt x="341" y="199"/>
                    <a:pt x="347" y="199"/>
                    <a:pt x="354" y="199"/>
                  </a:cubicBezTo>
                  <a:close/>
                  <a:moveTo>
                    <a:pt x="334" y="0"/>
                  </a:moveTo>
                  <a:cubicBezTo>
                    <a:pt x="201" y="0"/>
                    <a:pt x="101" y="67"/>
                    <a:pt x="67" y="167"/>
                  </a:cubicBezTo>
                  <a:cubicBezTo>
                    <a:pt x="34" y="200"/>
                    <a:pt x="34" y="200"/>
                    <a:pt x="34" y="234"/>
                  </a:cubicBezTo>
                  <a:cubicBezTo>
                    <a:pt x="1" y="367"/>
                    <a:pt x="34" y="500"/>
                    <a:pt x="101" y="634"/>
                  </a:cubicBezTo>
                  <a:cubicBezTo>
                    <a:pt x="301" y="1034"/>
                    <a:pt x="1068" y="1234"/>
                    <a:pt x="1502" y="1334"/>
                  </a:cubicBezTo>
                  <a:cubicBezTo>
                    <a:pt x="1535" y="1334"/>
                    <a:pt x="1569" y="1334"/>
                    <a:pt x="1569" y="1301"/>
                  </a:cubicBezTo>
                  <a:lnTo>
                    <a:pt x="1569" y="1168"/>
                  </a:lnTo>
                  <a:cubicBezTo>
                    <a:pt x="1402" y="967"/>
                    <a:pt x="735" y="0"/>
                    <a:pt x="334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6"/>
            <p:cNvSpPr/>
            <p:nvPr/>
          </p:nvSpPr>
          <p:spPr>
            <a:xfrm>
              <a:off x="3350075" y="4408275"/>
              <a:ext cx="25875" cy="43700"/>
            </a:xfrm>
            <a:custGeom>
              <a:avLst/>
              <a:gdLst/>
              <a:ahLst/>
              <a:cxnLst/>
              <a:rect l="l" t="t" r="r" b="b"/>
              <a:pathLst>
                <a:path w="1035" h="1748" extrusionOk="0">
                  <a:moveTo>
                    <a:pt x="436" y="165"/>
                  </a:moveTo>
                  <a:cubicBezTo>
                    <a:pt x="456" y="165"/>
                    <a:pt x="478" y="169"/>
                    <a:pt x="500" y="180"/>
                  </a:cubicBezTo>
                  <a:cubicBezTo>
                    <a:pt x="600" y="247"/>
                    <a:pt x="634" y="280"/>
                    <a:pt x="667" y="347"/>
                  </a:cubicBezTo>
                  <a:cubicBezTo>
                    <a:pt x="767" y="747"/>
                    <a:pt x="701" y="1114"/>
                    <a:pt x="600" y="1448"/>
                  </a:cubicBezTo>
                  <a:cubicBezTo>
                    <a:pt x="367" y="1081"/>
                    <a:pt x="267" y="414"/>
                    <a:pt x="367" y="180"/>
                  </a:cubicBezTo>
                  <a:cubicBezTo>
                    <a:pt x="367" y="180"/>
                    <a:pt x="397" y="165"/>
                    <a:pt x="436" y="165"/>
                  </a:cubicBezTo>
                  <a:close/>
                  <a:moveTo>
                    <a:pt x="453" y="1"/>
                  </a:moveTo>
                  <a:cubicBezTo>
                    <a:pt x="369" y="1"/>
                    <a:pt x="275" y="38"/>
                    <a:pt x="200" y="113"/>
                  </a:cubicBezTo>
                  <a:lnTo>
                    <a:pt x="167" y="180"/>
                  </a:lnTo>
                  <a:cubicBezTo>
                    <a:pt x="0" y="580"/>
                    <a:pt x="300" y="1448"/>
                    <a:pt x="534" y="1681"/>
                  </a:cubicBezTo>
                  <a:cubicBezTo>
                    <a:pt x="534" y="1748"/>
                    <a:pt x="600" y="1748"/>
                    <a:pt x="634" y="1748"/>
                  </a:cubicBezTo>
                  <a:cubicBezTo>
                    <a:pt x="667" y="1748"/>
                    <a:pt x="701" y="1748"/>
                    <a:pt x="701" y="1681"/>
                  </a:cubicBezTo>
                  <a:cubicBezTo>
                    <a:pt x="701" y="1648"/>
                    <a:pt x="1034" y="747"/>
                    <a:pt x="834" y="280"/>
                  </a:cubicBezTo>
                  <a:cubicBezTo>
                    <a:pt x="767" y="147"/>
                    <a:pt x="667" y="80"/>
                    <a:pt x="534" y="13"/>
                  </a:cubicBezTo>
                  <a:cubicBezTo>
                    <a:pt x="509" y="5"/>
                    <a:pt x="482" y="1"/>
                    <a:pt x="453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6"/>
            <p:cNvSpPr/>
            <p:nvPr/>
          </p:nvSpPr>
          <p:spPr>
            <a:xfrm>
              <a:off x="3557700" y="2719900"/>
              <a:ext cx="422000" cy="435325"/>
            </a:xfrm>
            <a:custGeom>
              <a:avLst/>
              <a:gdLst/>
              <a:ahLst/>
              <a:cxnLst/>
              <a:rect l="l" t="t" r="r" b="b"/>
              <a:pathLst>
                <a:path w="16880" h="17413" extrusionOk="0">
                  <a:moveTo>
                    <a:pt x="16880" y="0"/>
                  </a:moveTo>
                  <a:lnTo>
                    <a:pt x="3503" y="1635"/>
                  </a:lnTo>
                  <a:cubicBezTo>
                    <a:pt x="3503" y="1635"/>
                    <a:pt x="835" y="9974"/>
                    <a:pt x="1" y="13843"/>
                  </a:cubicBezTo>
                  <a:cubicBezTo>
                    <a:pt x="1702" y="14010"/>
                    <a:pt x="9641" y="16445"/>
                    <a:pt x="11209" y="17413"/>
                  </a:cubicBezTo>
                  <a:cubicBezTo>
                    <a:pt x="12176" y="15645"/>
                    <a:pt x="16880" y="0"/>
                    <a:pt x="16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6"/>
            <p:cNvSpPr/>
            <p:nvPr/>
          </p:nvSpPr>
          <p:spPr>
            <a:xfrm>
              <a:off x="3825400" y="2853525"/>
              <a:ext cx="90100" cy="245825"/>
            </a:xfrm>
            <a:custGeom>
              <a:avLst/>
              <a:gdLst/>
              <a:ahLst/>
              <a:cxnLst/>
              <a:rect l="l" t="t" r="r" b="b"/>
              <a:pathLst>
                <a:path w="3604" h="9833" extrusionOk="0">
                  <a:moveTo>
                    <a:pt x="1466" y="1"/>
                  </a:moveTo>
                  <a:cubicBezTo>
                    <a:pt x="1325" y="1"/>
                    <a:pt x="1210" y="119"/>
                    <a:pt x="1135" y="393"/>
                  </a:cubicBezTo>
                  <a:cubicBezTo>
                    <a:pt x="634" y="2261"/>
                    <a:pt x="1" y="6830"/>
                    <a:pt x="1368" y="9833"/>
                  </a:cubicBezTo>
                  <a:cubicBezTo>
                    <a:pt x="2002" y="8098"/>
                    <a:pt x="2803" y="5563"/>
                    <a:pt x="3603" y="3094"/>
                  </a:cubicBezTo>
                  <a:cubicBezTo>
                    <a:pt x="2967" y="1769"/>
                    <a:pt x="2015" y="1"/>
                    <a:pt x="14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6"/>
            <p:cNvSpPr/>
            <p:nvPr/>
          </p:nvSpPr>
          <p:spPr>
            <a:xfrm>
              <a:off x="3546025" y="3034275"/>
              <a:ext cx="308600" cy="136800"/>
            </a:xfrm>
            <a:custGeom>
              <a:avLst/>
              <a:gdLst/>
              <a:ahLst/>
              <a:cxnLst/>
              <a:rect l="l" t="t" r="r" b="b"/>
              <a:pathLst>
                <a:path w="12344" h="5472" extrusionOk="0">
                  <a:moveTo>
                    <a:pt x="435" y="1"/>
                  </a:moveTo>
                  <a:cubicBezTo>
                    <a:pt x="168" y="534"/>
                    <a:pt x="34" y="1168"/>
                    <a:pt x="1" y="1769"/>
                  </a:cubicBezTo>
                  <a:cubicBezTo>
                    <a:pt x="1302" y="2036"/>
                    <a:pt x="9808" y="4637"/>
                    <a:pt x="11376" y="5471"/>
                  </a:cubicBezTo>
                  <a:cubicBezTo>
                    <a:pt x="12143" y="4938"/>
                    <a:pt x="12276" y="3737"/>
                    <a:pt x="12310" y="3737"/>
                  </a:cubicBezTo>
                  <a:cubicBezTo>
                    <a:pt x="12343" y="3737"/>
                    <a:pt x="5205" y="668"/>
                    <a:pt x="435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36"/>
            <p:cNvSpPr/>
            <p:nvPr/>
          </p:nvSpPr>
          <p:spPr>
            <a:xfrm>
              <a:off x="3546025" y="3034275"/>
              <a:ext cx="308600" cy="136800"/>
            </a:xfrm>
            <a:custGeom>
              <a:avLst/>
              <a:gdLst/>
              <a:ahLst/>
              <a:cxnLst/>
              <a:rect l="l" t="t" r="r" b="b"/>
              <a:pathLst>
                <a:path w="12344" h="5472" extrusionOk="0">
                  <a:moveTo>
                    <a:pt x="435" y="1"/>
                  </a:moveTo>
                  <a:cubicBezTo>
                    <a:pt x="168" y="534"/>
                    <a:pt x="34" y="1168"/>
                    <a:pt x="1" y="1769"/>
                  </a:cubicBezTo>
                  <a:cubicBezTo>
                    <a:pt x="1302" y="2036"/>
                    <a:pt x="9808" y="4637"/>
                    <a:pt x="11376" y="5471"/>
                  </a:cubicBezTo>
                  <a:cubicBezTo>
                    <a:pt x="12143" y="4938"/>
                    <a:pt x="12276" y="3737"/>
                    <a:pt x="12310" y="3737"/>
                  </a:cubicBezTo>
                  <a:cubicBezTo>
                    <a:pt x="12343" y="3737"/>
                    <a:pt x="5205" y="668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36"/>
            <p:cNvSpPr/>
            <p:nvPr/>
          </p:nvSpPr>
          <p:spPr>
            <a:xfrm>
              <a:off x="3769525" y="2705700"/>
              <a:ext cx="1077475" cy="1016900"/>
            </a:xfrm>
            <a:custGeom>
              <a:avLst/>
              <a:gdLst/>
              <a:ahLst/>
              <a:cxnLst/>
              <a:rect l="l" t="t" r="r" b="b"/>
              <a:pathLst>
                <a:path w="43099" h="40676" extrusionOk="0">
                  <a:moveTo>
                    <a:pt x="13077" y="1"/>
                  </a:moveTo>
                  <a:lnTo>
                    <a:pt x="1" y="1635"/>
                  </a:lnTo>
                  <a:cubicBezTo>
                    <a:pt x="1" y="1635"/>
                    <a:pt x="10175" y="28988"/>
                    <a:pt x="15245" y="37861"/>
                  </a:cubicBezTo>
                  <a:cubicBezTo>
                    <a:pt x="16390" y="39881"/>
                    <a:pt x="18313" y="40676"/>
                    <a:pt x="20630" y="40676"/>
                  </a:cubicBezTo>
                  <a:cubicBezTo>
                    <a:pt x="29181" y="40676"/>
                    <a:pt x="43098" y="29856"/>
                    <a:pt x="43098" y="29856"/>
                  </a:cubicBezTo>
                  <a:lnTo>
                    <a:pt x="41097" y="27721"/>
                  </a:lnTo>
                  <a:cubicBezTo>
                    <a:pt x="41097" y="27721"/>
                    <a:pt x="28799" y="33045"/>
                    <a:pt x="23273" y="33045"/>
                  </a:cubicBezTo>
                  <a:cubicBezTo>
                    <a:pt x="23079" y="33045"/>
                    <a:pt x="22893" y="33038"/>
                    <a:pt x="22717" y="33025"/>
                  </a:cubicBezTo>
                  <a:cubicBezTo>
                    <a:pt x="17580" y="23418"/>
                    <a:pt x="13077" y="1"/>
                    <a:pt x="13077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6"/>
            <p:cNvSpPr/>
            <p:nvPr/>
          </p:nvSpPr>
          <p:spPr>
            <a:xfrm>
              <a:off x="3761200" y="2706550"/>
              <a:ext cx="442000" cy="442850"/>
            </a:xfrm>
            <a:custGeom>
              <a:avLst/>
              <a:gdLst/>
              <a:ahLst/>
              <a:cxnLst/>
              <a:rect l="l" t="t" r="r" b="b"/>
              <a:pathLst>
                <a:path w="17680" h="17714" extrusionOk="0">
                  <a:moveTo>
                    <a:pt x="13376" y="0"/>
                  </a:moveTo>
                  <a:lnTo>
                    <a:pt x="0" y="1635"/>
                  </a:lnTo>
                  <a:cubicBezTo>
                    <a:pt x="0" y="1635"/>
                    <a:pt x="4770" y="13977"/>
                    <a:pt x="5938" y="17713"/>
                  </a:cubicBezTo>
                  <a:cubicBezTo>
                    <a:pt x="7444" y="17025"/>
                    <a:pt x="15479" y="15276"/>
                    <a:pt x="17570" y="15276"/>
                  </a:cubicBezTo>
                  <a:cubicBezTo>
                    <a:pt x="17608" y="15276"/>
                    <a:pt x="17645" y="15277"/>
                    <a:pt x="17679" y="15278"/>
                  </a:cubicBezTo>
                  <a:cubicBezTo>
                    <a:pt x="17613" y="13277"/>
                    <a:pt x="13376" y="0"/>
                    <a:pt x="133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6"/>
            <p:cNvSpPr/>
            <p:nvPr/>
          </p:nvSpPr>
          <p:spPr>
            <a:xfrm>
              <a:off x="3727000" y="1750025"/>
              <a:ext cx="274375" cy="997400"/>
            </a:xfrm>
            <a:custGeom>
              <a:avLst/>
              <a:gdLst/>
              <a:ahLst/>
              <a:cxnLst/>
              <a:rect l="l" t="t" r="r" b="b"/>
              <a:pathLst>
                <a:path w="10975" h="39896" extrusionOk="0">
                  <a:moveTo>
                    <a:pt x="4670" y="1"/>
                  </a:moveTo>
                  <a:cubicBezTo>
                    <a:pt x="4570" y="101"/>
                    <a:pt x="4437" y="234"/>
                    <a:pt x="4304" y="334"/>
                  </a:cubicBezTo>
                  <a:cubicBezTo>
                    <a:pt x="3136" y="1302"/>
                    <a:pt x="0" y="4037"/>
                    <a:pt x="2903" y="9574"/>
                  </a:cubicBezTo>
                  <a:cubicBezTo>
                    <a:pt x="4837" y="13277"/>
                    <a:pt x="3837" y="14778"/>
                    <a:pt x="2602" y="16713"/>
                  </a:cubicBezTo>
                  <a:cubicBezTo>
                    <a:pt x="1735" y="18047"/>
                    <a:pt x="734" y="19548"/>
                    <a:pt x="467" y="22116"/>
                  </a:cubicBezTo>
                  <a:cubicBezTo>
                    <a:pt x="101" y="25552"/>
                    <a:pt x="2402" y="28087"/>
                    <a:pt x="5071" y="31056"/>
                  </a:cubicBezTo>
                  <a:cubicBezTo>
                    <a:pt x="7272" y="33458"/>
                    <a:pt x="9741" y="36227"/>
                    <a:pt x="10842" y="39862"/>
                  </a:cubicBezTo>
                  <a:cubicBezTo>
                    <a:pt x="10842" y="39896"/>
                    <a:pt x="10842" y="39896"/>
                    <a:pt x="10908" y="39896"/>
                  </a:cubicBezTo>
                  <a:cubicBezTo>
                    <a:pt x="10975" y="39896"/>
                    <a:pt x="10975" y="39896"/>
                    <a:pt x="10942" y="39796"/>
                  </a:cubicBezTo>
                  <a:cubicBezTo>
                    <a:pt x="9807" y="36193"/>
                    <a:pt x="7339" y="33425"/>
                    <a:pt x="5137" y="30956"/>
                  </a:cubicBezTo>
                  <a:cubicBezTo>
                    <a:pt x="2469" y="28054"/>
                    <a:pt x="234" y="25519"/>
                    <a:pt x="568" y="22116"/>
                  </a:cubicBezTo>
                  <a:cubicBezTo>
                    <a:pt x="834" y="19581"/>
                    <a:pt x="1802" y="18080"/>
                    <a:pt x="2669" y="16746"/>
                  </a:cubicBezTo>
                  <a:cubicBezTo>
                    <a:pt x="3970" y="14845"/>
                    <a:pt x="4971" y="13277"/>
                    <a:pt x="3003" y="9541"/>
                  </a:cubicBezTo>
                  <a:cubicBezTo>
                    <a:pt x="134" y="4070"/>
                    <a:pt x="3236" y="1402"/>
                    <a:pt x="4404" y="401"/>
                  </a:cubicBezTo>
                  <a:cubicBezTo>
                    <a:pt x="4570" y="267"/>
                    <a:pt x="4670" y="134"/>
                    <a:pt x="4771" y="67"/>
                  </a:cubicBezTo>
                  <a:lnTo>
                    <a:pt x="47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6"/>
            <p:cNvSpPr/>
            <p:nvPr/>
          </p:nvSpPr>
          <p:spPr>
            <a:xfrm>
              <a:off x="3834575" y="1730350"/>
              <a:ext cx="30875" cy="29250"/>
            </a:xfrm>
            <a:custGeom>
              <a:avLst/>
              <a:gdLst/>
              <a:ahLst/>
              <a:cxnLst/>
              <a:rect l="l" t="t" r="r" b="b"/>
              <a:pathLst>
                <a:path w="1235" h="1170" extrusionOk="0">
                  <a:moveTo>
                    <a:pt x="756" y="1"/>
                  </a:moveTo>
                  <a:cubicBezTo>
                    <a:pt x="511" y="1"/>
                    <a:pt x="275" y="113"/>
                    <a:pt x="167" y="354"/>
                  </a:cubicBezTo>
                  <a:cubicBezTo>
                    <a:pt x="134" y="387"/>
                    <a:pt x="101" y="454"/>
                    <a:pt x="101" y="521"/>
                  </a:cubicBezTo>
                  <a:cubicBezTo>
                    <a:pt x="1" y="788"/>
                    <a:pt x="167" y="1054"/>
                    <a:pt x="434" y="1155"/>
                  </a:cubicBezTo>
                  <a:cubicBezTo>
                    <a:pt x="469" y="1165"/>
                    <a:pt x="506" y="1169"/>
                    <a:pt x="544" y="1169"/>
                  </a:cubicBezTo>
                  <a:cubicBezTo>
                    <a:pt x="754" y="1169"/>
                    <a:pt x="983" y="1019"/>
                    <a:pt x="1068" y="821"/>
                  </a:cubicBezTo>
                  <a:cubicBezTo>
                    <a:pt x="1235" y="554"/>
                    <a:pt x="1168" y="221"/>
                    <a:pt x="935" y="20"/>
                  </a:cubicBezTo>
                  <a:cubicBezTo>
                    <a:pt x="876" y="7"/>
                    <a:pt x="815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6"/>
            <p:cNvSpPr/>
            <p:nvPr/>
          </p:nvSpPr>
          <p:spPr>
            <a:xfrm>
              <a:off x="3968000" y="2730575"/>
              <a:ext cx="104275" cy="60225"/>
            </a:xfrm>
            <a:custGeom>
              <a:avLst/>
              <a:gdLst/>
              <a:ahLst/>
              <a:cxnLst/>
              <a:rect l="l" t="t" r="r" b="b"/>
              <a:pathLst>
                <a:path w="4171" h="2409" extrusionOk="0">
                  <a:moveTo>
                    <a:pt x="3657" y="0"/>
                  </a:moveTo>
                  <a:cubicBezTo>
                    <a:pt x="3639" y="0"/>
                    <a:pt x="3621" y="2"/>
                    <a:pt x="3603" y="7"/>
                  </a:cubicBezTo>
                  <a:lnTo>
                    <a:pt x="268" y="574"/>
                  </a:lnTo>
                  <a:cubicBezTo>
                    <a:pt x="101" y="574"/>
                    <a:pt x="1" y="741"/>
                    <a:pt x="67" y="874"/>
                  </a:cubicBezTo>
                  <a:lnTo>
                    <a:pt x="334" y="2408"/>
                  </a:lnTo>
                  <a:lnTo>
                    <a:pt x="4170" y="1741"/>
                  </a:lnTo>
                  <a:lnTo>
                    <a:pt x="3903" y="207"/>
                  </a:lnTo>
                  <a:cubicBezTo>
                    <a:pt x="3903" y="91"/>
                    <a:pt x="3778" y="0"/>
                    <a:pt x="36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6"/>
            <p:cNvSpPr/>
            <p:nvPr/>
          </p:nvSpPr>
          <p:spPr>
            <a:xfrm>
              <a:off x="3897125" y="3055125"/>
              <a:ext cx="315175" cy="107600"/>
            </a:xfrm>
            <a:custGeom>
              <a:avLst/>
              <a:gdLst/>
              <a:ahLst/>
              <a:cxnLst/>
              <a:rect l="l" t="t" r="r" b="b"/>
              <a:pathLst>
                <a:path w="12607" h="4304" extrusionOk="0">
                  <a:moveTo>
                    <a:pt x="12142" y="1"/>
                  </a:moveTo>
                  <a:cubicBezTo>
                    <a:pt x="12142" y="1"/>
                    <a:pt x="12142" y="1"/>
                    <a:pt x="12142" y="1"/>
                  </a:cubicBezTo>
                  <a:lnTo>
                    <a:pt x="12142" y="1"/>
                  </a:lnTo>
                  <a:cubicBezTo>
                    <a:pt x="12142" y="1"/>
                    <a:pt x="12143" y="1"/>
                    <a:pt x="12142" y="1"/>
                  </a:cubicBezTo>
                  <a:close/>
                  <a:moveTo>
                    <a:pt x="12142" y="1"/>
                  </a:moveTo>
                  <a:cubicBezTo>
                    <a:pt x="12057" y="14"/>
                    <a:pt x="4436" y="848"/>
                    <a:pt x="0" y="2569"/>
                  </a:cubicBezTo>
                  <a:cubicBezTo>
                    <a:pt x="100" y="3203"/>
                    <a:pt x="267" y="3770"/>
                    <a:pt x="501" y="4304"/>
                  </a:cubicBezTo>
                  <a:cubicBezTo>
                    <a:pt x="1768" y="3903"/>
                    <a:pt x="10474" y="1969"/>
                    <a:pt x="12242" y="1935"/>
                  </a:cubicBezTo>
                  <a:cubicBezTo>
                    <a:pt x="12607" y="1074"/>
                    <a:pt x="12116" y="15"/>
                    <a:pt x="12142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6"/>
            <p:cNvSpPr/>
            <p:nvPr/>
          </p:nvSpPr>
          <p:spPr>
            <a:xfrm>
              <a:off x="3897125" y="3055125"/>
              <a:ext cx="315175" cy="107600"/>
            </a:xfrm>
            <a:custGeom>
              <a:avLst/>
              <a:gdLst/>
              <a:ahLst/>
              <a:cxnLst/>
              <a:rect l="l" t="t" r="r" b="b"/>
              <a:pathLst>
                <a:path w="12607" h="4304" extrusionOk="0">
                  <a:moveTo>
                    <a:pt x="12142" y="1"/>
                  </a:moveTo>
                  <a:cubicBezTo>
                    <a:pt x="12142" y="1"/>
                    <a:pt x="12142" y="1"/>
                    <a:pt x="12142" y="1"/>
                  </a:cubicBezTo>
                  <a:lnTo>
                    <a:pt x="12142" y="1"/>
                  </a:lnTo>
                  <a:cubicBezTo>
                    <a:pt x="12142" y="1"/>
                    <a:pt x="12143" y="1"/>
                    <a:pt x="12142" y="1"/>
                  </a:cubicBezTo>
                  <a:close/>
                  <a:moveTo>
                    <a:pt x="12142" y="1"/>
                  </a:moveTo>
                  <a:cubicBezTo>
                    <a:pt x="12057" y="14"/>
                    <a:pt x="4436" y="848"/>
                    <a:pt x="0" y="2569"/>
                  </a:cubicBezTo>
                  <a:cubicBezTo>
                    <a:pt x="100" y="3203"/>
                    <a:pt x="267" y="3770"/>
                    <a:pt x="501" y="4304"/>
                  </a:cubicBezTo>
                  <a:cubicBezTo>
                    <a:pt x="1768" y="3903"/>
                    <a:pt x="10474" y="1969"/>
                    <a:pt x="12242" y="1935"/>
                  </a:cubicBezTo>
                  <a:cubicBezTo>
                    <a:pt x="12607" y="1074"/>
                    <a:pt x="12116" y="15"/>
                    <a:pt x="12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6"/>
            <p:cNvSpPr/>
            <p:nvPr/>
          </p:nvSpPr>
          <p:spPr>
            <a:xfrm>
              <a:off x="4776075" y="3324500"/>
              <a:ext cx="265150" cy="206950"/>
            </a:xfrm>
            <a:custGeom>
              <a:avLst/>
              <a:gdLst/>
              <a:ahLst/>
              <a:cxnLst/>
              <a:rect l="l" t="t" r="r" b="b"/>
              <a:pathLst>
                <a:path w="10606" h="8278" extrusionOk="0">
                  <a:moveTo>
                    <a:pt x="1874" y="0"/>
                  </a:moveTo>
                  <a:cubicBezTo>
                    <a:pt x="1706" y="0"/>
                    <a:pt x="1557" y="89"/>
                    <a:pt x="1468" y="267"/>
                  </a:cubicBezTo>
                  <a:lnTo>
                    <a:pt x="34" y="3002"/>
                  </a:lnTo>
                  <a:cubicBezTo>
                    <a:pt x="1" y="3136"/>
                    <a:pt x="1" y="3302"/>
                    <a:pt x="134" y="3402"/>
                  </a:cubicBezTo>
                  <a:lnTo>
                    <a:pt x="3036" y="5838"/>
                  </a:lnTo>
                  <a:cubicBezTo>
                    <a:pt x="3160" y="5961"/>
                    <a:pt x="3320" y="6030"/>
                    <a:pt x="3436" y="6030"/>
                  </a:cubicBezTo>
                  <a:cubicBezTo>
                    <a:pt x="3476" y="6030"/>
                    <a:pt x="3511" y="6022"/>
                    <a:pt x="3537" y="6004"/>
                  </a:cubicBezTo>
                  <a:cubicBezTo>
                    <a:pt x="3554" y="6004"/>
                    <a:pt x="3573" y="6004"/>
                    <a:pt x="3591" y="6004"/>
                  </a:cubicBezTo>
                  <a:cubicBezTo>
                    <a:pt x="4715" y="6004"/>
                    <a:pt x="7078" y="6992"/>
                    <a:pt x="9441" y="8239"/>
                  </a:cubicBezTo>
                  <a:cubicBezTo>
                    <a:pt x="9492" y="8265"/>
                    <a:pt x="9546" y="8277"/>
                    <a:pt x="9599" y="8277"/>
                  </a:cubicBezTo>
                  <a:cubicBezTo>
                    <a:pt x="10099" y="8277"/>
                    <a:pt x="10605" y="7218"/>
                    <a:pt x="9641" y="6405"/>
                  </a:cubicBezTo>
                  <a:cubicBezTo>
                    <a:pt x="8540" y="5471"/>
                    <a:pt x="5705" y="3236"/>
                    <a:pt x="4938" y="2569"/>
                  </a:cubicBezTo>
                  <a:cubicBezTo>
                    <a:pt x="3670" y="1468"/>
                    <a:pt x="3203" y="1001"/>
                    <a:pt x="2202" y="133"/>
                  </a:cubicBezTo>
                  <a:cubicBezTo>
                    <a:pt x="2202" y="100"/>
                    <a:pt x="2169" y="67"/>
                    <a:pt x="2136" y="67"/>
                  </a:cubicBezTo>
                  <a:cubicBezTo>
                    <a:pt x="2047" y="22"/>
                    <a:pt x="1958" y="0"/>
                    <a:pt x="1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36"/>
            <p:cNvSpPr/>
            <p:nvPr/>
          </p:nvSpPr>
          <p:spPr>
            <a:xfrm>
              <a:off x="4861150" y="3464600"/>
              <a:ext cx="34200" cy="39900"/>
            </a:xfrm>
            <a:custGeom>
              <a:avLst/>
              <a:gdLst/>
              <a:ahLst/>
              <a:cxnLst/>
              <a:rect l="l" t="t" r="r" b="b"/>
              <a:pathLst>
                <a:path w="1368" h="1596" extrusionOk="0">
                  <a:moveTo>
                    <a:pt x="267" y="334"/>
                  </a:moveTo>
                  <a:lnTo>
                    <a:pt x="267" y="334"/>
                  </a:lnTo>
                  <a:cubicBezTo>
                    <a:pt x="767" y="634"/>
                    <a:pt x="1068" y="867"/>
                    <a:pt x="1101" y="1134"/>
                  </a:cubicBezTo>
                  <a:cubicBezTo>
                    <a:pt x="1134" y="1234"/>
                    <a:pt x="1101" y="1334"/>
                    <a:pt x="1034" y="1401"/>
                  </a:cubicBezTo>
                  <a:cubicBezTo>
                    <a:pt x="1034" y="1468"/>
                    <a:pt x="968" y="1468"/>
                    <a:pt x="934" y="1468"/>
                  </a:cubicBezTo>
                  <a:cubicBezTo>
                    <a:pt x="734" y="1368"/>
                    <a:pt x="434" y="834"/>
                    <a:pt x="267" y="334"/>
                  </a:cubicBezTo>
                  <a:close/>
                  <a:moveTo>
                    <a:pt x="67" y="0"/>
                  </a:moveTo>
                  <a:cubicBezTo>
                    <a:pt x="0" y="33"/>
                    <a:pt x="0" y="67"/>
                    <a:pt x="0" y="133"/>
                  </a:cubicBezTo>
                  <a:cubicBezTo>
                    <a:pt x="100" y="334"/>
                    <a:pt x="467" y="1501"/>
                    <a:pt x="901" y="1568"/>
                  </a:cubicBezTo>
                  <a:cubicBezTo>
                    <a:pt x="920" y="1587"/>
                    <a:pt x="943" y="1595"/>
                    <a:pt x="966" y="1595"/>
                  </a:cubicBezTo>
                  <a:cubicBezTo>
                    <a:pt x="1023" y="1595"/>
                    <a:pt x="1087" y="1548"/>
                    <a:pt x="1134" y="1501"/>
                  </a:cubicBezTo>
                  <a:lnTo>
                    <a:pt x="1201" y="1468"/>
                  </a:lnTo>
                  <a:cubicBezTo>
                    <a:pt x="1268" y="1334"/>
                    <a:pt x="1301" y="1201"/>
                    <a:pt x="1368" y="1034"/>
                  </a:cubicBezTo>
                  <a:cubicBezTo>
                    <a:pt x="1268" y="567"/>
                    <a:pt x="601" y="200"/>
                    <a:pt x="200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6"/>
            <p:cNvSpPr/>
            <p:nvPr/>
          </p:nvSpPr>
          <p:spPr>
            <a:xfrm>
              <a:off x="4847800" y="3465425"/>
              <a:ext cx="22550" cy="43600"/>
            </a:xfrm>
            <a:custGeom>
              <a:avLst/>
              <a:gdLst/>
              <a:ahLst/>
              <a:cxnLst/>
              <a:rect l="l" t="t" r="r" b="b"/>
              <a:pathLst>
                <a:path w="902" h="1744" extrusionOk="0">
                  <a:moveTo>
                    <a:pt x="601" y="334"/>
                  </a:moveTo>
                  <a:cubicBezTo>
                    <a:pt x="668" y="734"/>
                    <a:pt x="634" y="1435"/>
                    <a:pt x="467" y="1535"/>
                  </a:cubicBezTo>
                  <a:cubicBezTo>
                    <a:pt x="467" y="1552"/>
                    <a:pt x="459" y="1560"/>
                    <a:pt x="438" y="1560"/>
                  </a:cubicBezTo>
                  <a:cubicBezTo>
                    <a:pt x="417" y="1560"/>
                    <a:pt x="384" y="1552"/>
                    <a:pt x="334" y="1535"/>
                  </a:cubicBezTo>
                  <a:cubicBezTo>
                    <a:pt x="267" y="1501"/>
                    <a:pt x="234" y="1468"/>
                    <a:pt x="234" y="1368"/>
                  </a:cubicBezTo>
                  <a:cubicBezTo>
                    <a:pt x="267" y="1001"/>
                    <a:pt x="401" y="634"/>
                    <a:pt x="601" y="334"/>
                  </a:cubicBezTo>
                  <a:close/>
                  <a:moveTo>
                    <a:pt x="668" y="0"/>
                  </a:moveTo>
                  <a:cubicBezTo>
                    <a:pt x="634" y="0"/>
                    <a:pt x="634" y="0"/>
                    <a:pt x="601" y="34"/>
                  </a:cubicBezTo>
                  <a:cubicBezTo>
                    <a:pt x="568" y="100"/>
                    <a:pt x="0" y="868"/>
                    <a:pt x="101" y="1368"/>
                  </a:cubicBezTo>
                  <a:cubicBezTo>
                    <a:pt x="134" y="1501"/>
                    <a:pt x="167" y="1602"/>
                    <a:pt x="301" y="1668"/>
                  </a:cubicBezTo>
                  <a:cubicBezTo>
                    <a:pt x="334" y="1718"/>
                    <a:pt x="401" y="1743"/>
                    <a:pt x="467" y="1743"/>
                  </a:cubicBezTo>
                  <a:cubicBezTo>
                    <a:pt x="534" y="1743"/>
                    <a:pt x="601" y="1718"/>
                    <a:pt x="634" y="1668"/>
                  </a:cubicBezTo>
                  <a:cubicBezTo>
                    <a:pt x="634" y="1668"/>
                    <a:pt x="668" y="1668"/>
                    <a:pt x="668" y="1635"/>
                  </a:cubicBezTo>
                  <a:cubicBezTo>
                    <a:pt x="901" y="1335"/>
                    <a:pt x="834" y="434"/>
                    <a:pt x="768" y="34"/>
                  </a:cubicBezTo>
                  <a:cubicBezTo>
                    <a:pt x="734" y="34"/>
                    <a:pt x="734" y="0"/>
                    <a:pt x="668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36"/>
            <p:cNvSpPr/>
            <p:nvPr/>
          </p:nvSpPr>
          <p:spPr>
            <a:xfrm>
              <a:off x="3691150" y="1689925"/>
              <a:ext cx="17525" cy="25400"/>
            </a:xfrm>
            <a:custGeom>
              <a:avLst/>
              <a:gdLst/>
              <a:ahLst/>
              <a:cxnLst/>
              <a:rect l="l" t="t" r="r" b="b"/>
              <a:pathLst>
                <a:path w="701" h="1016" extrusionOk="0">
                  <a:moveTo>
                    <a:pt x="329" y="0"/>
                  </a:moveTo>
                  <a:cubicBezTo>
                    <a:pt x="319" y="0"/>
                    <a:pt x="310" y="1"/>
                    <a:pt x="300" y="3"/>
                  </a:cubicBezTo>
                  <a:cubicBezTo>
                    <a:pt x="134" y="70"/>
                    <a:pt x="0" y="270"/>
                    <a:pt x="33" y="570"/>
                  </a:cubicBezTo>
                  <a:cubicBezTo>
                    <a:pt x="63" y="806"/>
                    <a:pt x="196" y="1015"/>
                    <a:pt x="342" y="1015"/>
                  </a:cubicBezTo>
                  <a:cubicBezTo>
                    <a:pt x="361" y="1015"/>
                    <a:pt x="381" y="1011"/>
                    <a:pt x="400" y="1004"/>
                  </a:cubicBezTo>
                  <a:cubicBezTo>
                    <a:pt x="567" y="970"/>
                    <a:pt x="701" y="737"/>
                    <a:pt x="667" y="470"/>
                  </a:cubicBezTo>
                  <a:cubicBezTo>
                    <a:pt x="636" y="250"/>
                    <a:pt x="486" y="0"/>
                    <a:pt x="3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6"/>
            <p:cNvSpPr/>
            <p:nvPr/>
          </p:nvSpPr>
          <p:spPr>
            <a:xfrm>
              <a:off x="3613575" y="1699700"/>
              <a:ext cx="18375" cy="25425"/>
            </a:xfrm>
            <a:custGeom>
              <a:avLst/>
              <a:gdLst/>
              <a:ahLst/>
              <a:cxnLst/>
              <a:rect l="l" t="t" r="r" b="b"/>
              <a:pathLst>
                <a:path w="735" h="1017" extrusionOk="0">
                  <a:moveTo>
                    <a:pt x="360" y="1"/>
                  </a:moveTo>
                  <a:cubicBezTo>
                    <a:pt x="340" y="1"/>
                    <a:pt x="321" y="4"/>
                    <a:pt x="301" y="12"/>
                  </a:cubicBezTo>
                  <a:cubicBezTo>
                    <a:pt x="134" y="46"/>
                    <a:pt x="1" y="246"/>
                    <a:pt x="68" y="546"/>
                  </a:cubicBezTo>
                  <a:cubicBezTo>
                    <a:pt x="99" y="824"/>
                    <a:pt x="244" y="1017"/>
                    <a:pt x="398" y="1017"/>
                  </a:cubicBezTo>
                  <a:cubicBezTo>
                    <a:pt x="410" y="1017"/>
                    <a:pt x="422" y="1015"/>
                    <a:pt x="435" y="1013"/>
                  </a:cubicBezTo>
                  <a:cubicBezTo>
                    <a:pt x="601" y="946"/>
                    <a:pt x="735" y="746"/>
                    <a:pt x="668" y="446"/>
                  </a:cubicBezTo>
                  <a:cubicBezTo>
                    <a:pt x="639" y="210"/>
                    <a:pt x="505" y="1"/>
                    <a:pt x="36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6"/>
            <p:cNvSpPr/>
            <p:nvPr/>
          </p:nvSpPr>
          <p:spPr>
            <a:xfrm>
              <a:off x="3630275" y="1710825"/>
              <a:ext cx="33375" cy="67675"/>
            </a:xfrm>
            <a:custGeom>
              <a:avLst/>
              <a:gdLst/>
              <a:ahLst/>
              <a:cxnLst/>
              <a:rect l="l" t="t" r="r" b="b"/>
              <a:pathLst>
                <a:path w="1335" h="2707" extrusionOk="0">
                  <a:moveTo>
                    <a:pt x="1001" y="1"/>
                  </a:moveTo>
                  <a:cubicBezTo>
                    <a:pt x="801" y="901"/>
                    <a:pt x="434" y="1735"/>
                    <a:pt x="0" y="2503"/>
                  </a:cubicBezTo>
                  <a:cubicBezTo>
                    <a:pt x="253" y="2639"/>
                    <a:pt x="517" y="2707"/>
                    <a:pt x="780" y="2707"/>
                  </a:cubicBezTo>
                  <a:cubicBezTo>
                    <a:pt x="967" y="2707"/>
                    <a:pt x="1154" y="2672"/>
                    <a:pt x="1334" y="2603"/>
                  </a:cubicBezTo>
                  <a:lnTo>
                    <a:pt x="1001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6"/>
            <p:cNvSpPr/>
            <p:nvPr/>
          </p:nvSpPr>
          <p:spPr>
            <a:xfrm>
              <a:off x="3682800" y="1760875"/>
              <a:ext cx="47550" cy="31700"/>
            </a:xfrm>
            <a:custGeom>
              <a:avLst/>
              <a:gdLst/>
              <a:ahLst/>
              <a:cxnLst/>
              <a:rect l="l" t="t" r="r" b="b"/>
              <a:pathLst>
                <a:path w="1902" h="1268" extrusionOk="0">
                  <a:moveTo>
                    <a:pt x="1869" y="0"/>
                  </a:moveTo>
                  <a:cubicBezTo>
                    <a:pt x="1835" y="0"/>
                    <a:pt x="1735" y="0"/>
                    <a:pt x="1735" y="67"/>
                  </a:cubicBezTo>
                  <a:cubicBezTo>
                    <a:pt x="1402" y="634"/>
                    <a:pt x="801" y="1001"/>
                    <a:pt x="67" y="1101"/>
                  </a:cubicBezTo>
                  <a:cubicBezTo>
                    <a:pt x="34" y="1101"/>
                    <a:pt x="1" y="1134"/>
                    <a:pt x="1" y="1168"/>
                  </a:cubicBezTo>
                  <a:cubicBezTo>
                    <a:pt x="1" y="1234"/>
                    <a:pt x="34" y="1268"/>
                    <a:pt x="67" y="1268"/>
                  </a:cubicBezTo>
                  <a:cubicBezTo>
                    <a:pt x="868" y="1168"/>
                    <a:pt x="1535" y="767"/>
                    <a:pt x="1902" y="134"/>
                  </a:cubicBezTo>
                  <a:cubicBezTo>
                    <a:pt x="1902" y="100"/>
                    <a:pt x="1902" y="67"/>
                    <a:pt x="18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6"/>
            <p:cNvSpPr/>
            <p:nvPr/>
          </p:nvSpPr>
          <p:spPr>
            <a:xfrm>
              <a:off x="3692800" y="1654375"/>
              <a:ext cx="39225" cy="20625"/>
            </a:xfrm>
            <a:custGeom>
              <a:avLst/>
              <a:gdLst/>
              <a:ahLst/>
              <a:cxnLst/>
              <a:rect l="l" t="t" r="r" b="b"/>
              <a:pathLst>
                <a:path w="1569" h="825" extrusionOk="0">
                  <a:moveTo>
                    <a:pt x="372" y="1"/>
                  </a:moveTo>
                  <a:cubicBezTo>
                    <a:pt x="293" y="1"/>
                    <a:pt x="213" y="8"/>
                    <a:pt x="134" y="24"/>
                  </a:cubicBezTo>
                  <a:cubicBezTo>
                    <a:pt x="68" y="57"/>
                    <a:pt x="1" y="91"/>
                    <a:pt x="1" y="191"/>
                  </a:cubicBezTo>
                  <a:cubicBezTo>
                    <a:pt x="1" y="257"/>
                    <a:pt x="101" y="357"/>
                    <a:pt x="168" y="357"/>
                  </a:cubicBezTo>
                  <a:cubicBezTo>
                    <a:pt x="205" y="355"/>
                    <a:pt x="241" y="353"/>
                    <a:pt x="277" y="353"/>
                  </a:cubicBezTo>
                  <a:cubicBezTo>
                    <a:pt x="663" y="353"/>
                    <a:pt x="994" y="514"/>
                    <a:pt x="1268" y="758"/>
                  </a:cubicBezTo>
                  <a:cubicBezTo>
                    <a:pt x="1302" y="824"/>
                    <a:pt x="1335" y="824"/>
                    <a:pt x="1402" y="824"/>
                  </a:cubicBezTo>
                  <a:cubicBezTo>
                    <a:pt x="1435" y="824"/>
                    <a:pt x="1469" y="758"/>
                    <a:pt x="1502" y="758"/>
                  </a:cubicBezTo>
                  <a:cubicBezTo>
                    <a:pt x="1569" y="691"/>
                    <a:pt x="1569" y="591"/>
                    <a:pt x="1502" y="524"/>
                  </a:cubicBezTo>
                  <a:cubicBezTo>
                    <a:pt x="1221" y="215"/>
                    <a:pt x="798" y="1"/>
                    <a:pt x="3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6"/>
            <p:cNvSpPr/>
            <p:nvPr/>
          </p:nvSpPr>
          <p:spPr>
            <a:xfrm>
              <a:off x="3588575" y="1657300"/>
              <a:ext cx="33375" cy="31875"/>
            </a:xfrm>
            <a:custGeom>
              <a:avLst/>
              <a:gdLst/>
              <a:ahLst/>
              <a:cxnLst/>
              <a:rect l="l" t="t" r="r" b="b"/>
              <a:pathLst>
                <a:path w="1335" h="1275" extrusionOk="0">
                  <a:moveTo>
                    <a:pt x="1130" y="0"/>
                  </a:moveTo>
                  <a:cubicBezTo>
                    <a:pt x="1120" y="0"/>
                    <a:pt x="1110" y="2"/>
                    <a:pt x="1101" y="7"/>
                  </a:cubicBezTo>
                  <a:cubicBezTo>
                    <a:pt x="601" y="207"/>
                    <a:pt x="234" y="574"/>
                    <a:pt x="67" y="1074"/>
                  </a:cubicBezTo>
                  <a:cubicBezTo>
                    <a:pt x="0" y="1141"/>
                    <a:pt x="67" y="1241"/>
                    <a:pt x="134" y="1275"/>
                  </a:cubicBezTo>
                  <a:lnTo>
                    <a:pt x="167" y="1275"/>
                  </a:lnTo>
                  <a:cubicBezTo>
                    <a:pt x="267" y="1241"/>
                    <a:pt x="300" y="1241"/>
                    <a:pt x="334" y="1208"/>
                  </a:cubicBezTo>
                  <a:cubicBezTo>
                    <a:pt x="467" y="774"/>
                    <a:pt x="767" y="474"/>
                    <a:pt x="1168" y="374"/>
                  </a:cubicBezTo>
                  <a:cubicBezTo>
                    <a:pt x="1268" y="307"/>
                    <a:pt x="1334" y="240"/>
                    <a:pt x="1301" y="140"/>
                  </a:cubicBezTo>
                  <a:cubicBezTo>
                    <a:pt x="1272" y="83"/>
                    <a:pt x="1194" y="0"/>
                    <a:pt x="113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6"/>
            <p:cNvSpPr/>
            <p:nvPr/>
          </p:nvSpPr>
          <p:spPr>
            <a:xfrm>
              <a:off x="3917125" y="2030225"/>
              <a:ext cx="313600" cy="480050"/>
            </a:xfrm>
            <a:custGeom>
              <a:avLst/>
              <a:gdLst/>
              <a:ahLst/>
              <a:cxnLst/>
              <a:rect l="l" t="t" r="r" b="b"/>
              <a:pathLst>
                <a:path w="12544" h="19202" extrusionOk="0">
                  <a:moveTo>
                    <a:pt x="8218" y="14424"/>
                  </a:moveTo>
                  <a:cubicBezTo>
                    <a:pt x="8222" y="14424"/>
                    <a:pt x="8219" y="14432"/>
                    <a:pt x="8207" y="14444"/>
                  </a:cubicBezTo>
                  <a:cubicBezTo>
                    <a:pt x="8176" y="14480"/>
                    <a:pt x="8145" y="14513"/>
                    <a:pt x="8113" y="14542"/>
                  </a:cubicBezTo>
                  <a:lnTo>
                    <a:pt x="8113" y="14542"/>
                  </a:lnTo>
                  <a:cubicBezTo>
                    <a:pt x="8121" y="14531"/>
                    <a:pt x="8130" y="14521"/>
                    <a:pt x="8140" y="14511"/>
                  </a:cubicBezTo>
                  <a:cubicBezTo>
                    <a:pt x="8182" y="14448"/>
                    <a:pt x="8211" y="14424"/>
                    <a:pt x="8218" y="14424"/>
                  </a:cubicBezTo>
                  <a:close/>
                  <a:moveTo>
                    <a:pt x="7406" y="1"/>
                  </a:moveTo>
                  <a:lnTo>
                    <a:pt x="3003" y="2236"/>
                  </a:lnTo>
                  <a:cubicBezTo>
                    <a:pt x="3870" y="4104"/>
                    <a:pt x="4804" y="6072"/>
                    <a:pt x="5638" y="8006"/>
                  </a:cubicBezTo>
                  <a:cubicBezTo>
                    <a:pt x="6039" y="8940"/>
                    <a:pt x="6472" y="9908"/>
                    <a:pt x="6839" y="10875"/>
                  </a:cubicBezTo>
                  <a:cubicBezTo>
                    <a:pt x="7206" y="11842"/>
                    <a:pt x="7540" y="12776"/>
                    <a:pt x="7806" y="13677"/>
                  </a:cubicBezTo>
                  <a:cubicBezTo>
                    <a:pt x="7873" y="13877"/>
                    <a:pt x="7907" y="14077"/>
                    <a:pt x="7973" y="14278"/>
                  </a:cubicBezTo>
                  <a:lnTo>
                    <a:pt x="8007" y="14578"/>
                  </a:lnTo>
                  <a:lnTo>
                    <a:pt x="8007" y="14630"/>
                  </a:lnTo>
                  <a:lnTo>
                    <a:pt x="8007" y="14630"/>
                  </a:lnTo>
                  <a:cubicBezTo>
                    <a:pt x="7855" y="14741"/>
                    <a:pt x="7689" y="14810"/>
                    <a:pt x="7506" y="14878"/>
                  </a:cubicBezTo>
                  <a:cubicBezTo>
                    <a:pt x="7073" y="15045"/>
                    <a:pt x="6672" y="15178"/>
                    <a:pt x="6239" y="15278"/>
                  </a:cubicBezTo>
                  <a:cubicBezTo>
                    <a:pt x="5238" y="15545"/>
                    <a:pt x="4304" y="15712"/>
                    <a:pt x="3303" y="15845"/>
                  </a:cubicBezTo>
                  <a:cubicBezTo>
                    <a:pt x="2803" y="15879"/>
                    <a:pt x="2303" y="15979"/>
                    <a:pt x="1735" y="16012"/>
                  </a:cubicBezTo>
                  <a:lnTo>
                    <a:pt x="201" y="16146"/>
                  </a:lnTo>
                  <a:lnTo>
                    <a:pt x="1" y="18581"/>
                  </a:lnTo>
                  <a:cubicBezTo>
                    <a:pt x="1753" y="18973"/>
                    <a:pt x="3566" y="19201"/>
                    <a:pt x="5377" y="19201"/>
                  </a:cubicBezTo>
                  <a:cubicBezTo>
                    <a:pt x="5876" y="19201"/>
                    <a:pt x="6375" y="19184"/>
                    <a:pt x="6872" y="19148"/>
                  </a:cubicBezTo>
                  <a:cubicBezTo>
                    <a:pt x="7540" y="19048"/>
                    <a:pt x="8173" y="18981"/>
                    <a:pt x="8807" y="18814"/>
                  </a:cubicBezTo>
                  <a:cubicBezTo>
                    <a:pt x="9574" y="18647"/>
                    <a:pt x="10308" y="18247"/>
                    <a:pt x="10975" y="17813"/>
                  </a:cubicBezTo>
                  <a:cubicBezTo>
                    <a:pt x="11409" y="17413"/>
                    <a:pt x="11809" y="17013"/>
                    <a:pt x="12076" y="16512"/>
                  </a:cubicBezTo>
                  <a:cubicBezTo>
                    <a:pt x="12376" y="15979"/>
                    <a:pt x="12543" y="15312"/>
                    <a:pt x="12543" y="14678"/>
                  </a:cubicBezTo>
                  <a:cubicBezTo>
                    <a:pt x="12543" y="14311"/>
                    <a:pt x="12510" y="13911"/>
                    <a:pt x="12476" y="13544"/>
                  </a:cubicBezTo>
                  <a:cubicBezTo>
                    <a:pt x="12443" y="13210"/>
                    <a:pt x="12343" y="12877"/>
                    <a:pt x="12310" y="12576"/>
                  </a:cubicBezTo>
                  <a:cubicBezTo>
                    <a:pt x="12043" y="11476"/>
                    <a:pt x="11709" y="10341"/>
                    <a:pt x="11342" y="9207"/>
                  </a:cubicBezTo>
                  <a:cubicBezTo>
                    <a:pt x="10975" y="8140"/>
                    <a:pt x="10608" y="7072"/>
                    <a:pt x="10175" y="6038"/>
                  </a:cubicBezTo>
                  <a:cubicBezTo>
                    <a:pt x="9341" y="4004"/>
                    <a:pt x="8407" y="2002"/>
                    <a:pt x="7406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6"/>
            <p:cNvSpPr/>
            <p:nvPr/>
          </p:nvSpPr>
          <p:spPr>
            <a:xfrm>
              <a:off x="3819575" y="2382150"/>
              <a:ext cx="133450" cy="113425"/>
            </a:xfrm>
            <a:custGeom>
              <a:avLst/>
              <a:gdLst/>
              <a:ahLst/>
              <a:cxnLst/>
              <a:rect l="l" t="t" r="r" b="b"/>
              <a:pathLst>
                <a:path w="5338" h="4537" extrusionOk="0">
                  <a:moveTo>
                    <a:pt x="2265" y="0"/>
                  </a:moveTo>
                  <a:cubicBezTo>
                    <a:pt x="1822" y="0"/>
                    <a:pt x="1377" y="142"/>
                    <a:pt x="1001" y="434"/>
                  </a:cubicBezTo>
                  <a:cubicBezTo>
                    <a:pt x="934" y="467"/>
                    <a:pt x="901" y="467"/>
                    <a:pt x="901" y="501"/>
                  </a:cubicBezTo>
                  <a:cubicBezTo>
                    <a:pt x="67" y="1301"/>
                    <a:pt x="0" y="2602"/>
                    <a:pt x="767" y="3470"/>
                  </a:cubicBezTo>
                  <a:cubicBezTo>
                    <a:pt x="1034" y="3703"/>
                    <a:pt x="1334" y="3937"/>
                    <a:pt x="1668" y="4037"/>
                  </a:cubicBezTo>
                  <a:cubicBezTo>
                    <a:pt x="2402" y="4303"/>
                    <a:pt x="3202" y="4470"/>
                    <a:pt x="4003" y="4537"/>
                  </a:cubicBezTo>
                  <a:lnTo>
                    <a:pt x="5337" y="2602"/>
                  </a:lnTo>
                  <a:lnTo>
                    <a:pt x="3903" y="801"/>
                  </a:lnTo>
                  <a:cubicBezTo>
                    <a:pt x="3495" y="276"/>
                    <a:pt x="2883" y="0"/>
                    <a:pt x="2265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6"/>
            <p:cNvSpPr/>
            <p:nvPr/>
          </p:nvSpPr>
          <p:spPr>
            <a:xfrm>
              <a:off x="3894975" y="1969750"/>
              <a:ext cx="308225" cy="315675"/>
            </a:xfrm>
            <a:custGeom>
              <a:avLst/>
              <a:gdLst/>
              <a:ahLst/>
              <a:cxnLst/>
              <a:rect l="l" t="t" r="r" b="b"/>
              <a:pathLst>
                <a:path w="12329" h="12627" extrusionOk="0">
                  <a:moveTo>
                    <a:pt x="4796" y="1"/>
                  </a:moveTo>
                  <a:cubicBezTo>
                    <a:pt x="1786" y="1"/>
                    <a:pt x="0" y="2700"/>
                    <a:pt x="1888" y="6289"/>
                  </a:cubicBezTo>
                  <a:cubicBezTo>
                    <a:pt x="3155" y="8591"/>
                    <a:pt x="4723" y="10759"/>
                    <a:pt x="6558" y="12627"/>
                  </a:cubicBezTo>
                  <a:lnTo>
                    <a:pt x="12328" y="9625"/>
                  </a:lnTo>
                  <a:cubicBezTo>
                    <a:pt x="12328" y="9625"/>
                    <a:pt x="10694" y="752"/>
                    <a:pt x="5524" y="51"/>
                  </a:cubicBezTo>
                  <a:cubicBezTo>
                    <a:pt x="5274" y="17"/>
                    <a:pt x="5032" y="1"/>
                    <a:pt x="4796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2" name="Google Shape;2472;p36"/>
          <p:cNvGrpSpPr/>
          <p:nvPr/>
        </p:nvGrpSpPr>
        <p:grpSpPr>
          <a:xfrm>
            <a:off x="4488169" y="456170"/>
            <a:ext cx="167663" cy="167663"/>
            <a:chOff x="1413550" y="461050"/>
            <a:chExt cx="3845475" cy="3845475"/>
          </a:xfrm>
        </p:grpSpPr>
        <p:sp>
          <p:nvSpPr>
            <p:cNvPr id="2473" name="Google Shape;2473;p36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6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5" name="Google Shape;2475;p36"/>
          <p:cNvGrpSpPr/>
          <p:nvPr/>
        </p:nvGrpSpPr>
        <p:grpSpPr>
          <a:xfrm>
            <a:off x="4021281" y="456170"/>
            <a:ext cx="167663" cy="167663"/>
            <a:chOff x="1413550" y="461050"/>
            <a:chExt cx="3845475" cy="3845475"/>
          </a:xfrm>
        </p:grpSpPr>
        <p:sp>
          <p:nvSpPr>
            <p:cNvPr id="2476" name="Google Shape;2476;p36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6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132356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2585;p40">
            <a:extLst>
              <a:ext uri="{FF2B5EF4-FFF2-40B4-BE49-F238E27FC236}">
                <a16:creationId xmlns:a16="http://schemas.microsoft.com/office/drawing/2014/main" id="{F03078F2-546B-4407-B7B8-CACDD84F2574}"/>
              </a:ext>
            </a:extLst>
          </p:cNvPr>
          <p:cNvSpPr txBox="1">
            <a:spLocks/>
          </p:cNvSpPr>
          <p:nvPr/>
        </p:nvSpPr>
        <p:spPr>
          <a:xfrm>
            <a:off x="6517825" y="4514869"/>
            <a:ext cx="2037971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ko-KR" altLang="en-US" dirty="0">
                <a:solidFill>
                  <a:schemeClr val="bg2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문성훈 </a:t>
            </a:r>
            <a:r>
              <a:rPr lang="en-US" altLang="ko-KR" dirty="0">
                <a:solidFill>
                  <a:schemeClr val="bg2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| </a:t>
            </a:r>
            <a:r>
              <a:rPr lang="ko-KR" altLang="en-US" dirty="0">
                <a:solidFill>
                  <a:schemeClr val="bg2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정두화 </a:t>
            </a:r>
            <a:r>
              <a:rPr lang="en-US" altLang="ko-KR" dirty="0">
                <a:solidFill>
                  <a:schemeClr val="bg2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| </a:t>
            </a:r>
            <a:r>
              <a:rPr lang="ko-KR" altLang="en-US" dirty="0">
                <a:solidFill>
                  <a:schemeClr val="bg2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이슬이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746699F-DECF-48A8-B100-D2991DCAB78D}"/>
              </a:ext>
            </a:extLst>
          </p:cNvPr>
          <p:cNvSpPr txBox="1"/>
          <p:nvPr/>
        </p:nvSpPr>
        <p:spPr>
          <a:xfrm>
            <a:off x="811317" y="1600300"/>
            <a:ext cx="20863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2021.01.04 ~ 2021.02.26</a:t>
            </a:r>
            <a:r>
              <a:rPr lang="ko-KR" altLang="en-US" sz="1200" dirty="0">
                <a:solidFill>
                  <a:schemeClr val="bg1"/>
                </a:solidFill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</a:t>
            </a:r>
            <a:endParaRPr lang="ko-KR" altLang="en-US" sz="1200" dirty="0"/>
          </a:p>
        </p:txBody>
      </p:sp>
      <p:pic>
        <p:nvPicPr>
          <p:cNvPr id="92" name="Picture 2" descr="주)조이펀 - Photos | Facebook">
            <a:extLst>
              <a:ext uri="{FF2B5EF4-FFF2-40B4-BE49-F238E27FC236}">
                <a16:creationId xmlns:a16="http://schemas.microsoft.com/office/drawing/2014/main" id="{46AF8734-EC4B-4A76-BCFC-5B4B0F109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9" y="0"/>
            <a:ext cx="1158240" cy="431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9"/>
          <p:cNvSpPr txBox="1">
            <a:spLocks noGrp="1"/>
          </p:cNvSpPr>
          <p:nvPr>
            <p:ph type="ctrTitle"/>
          </p:nvPr>
        </p:nvSpPr>
        <p:spPr>
          <a:xfrm>
            <a:off x="1097280" y="414000"/>
            <a:ext cx="72879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Floor </a:t>
            </a:r>
            <a:r>
              <a:rPr lang="en" altLang="ko-KR" dirty="0">
                <a:latin typeface="Montserrat"/>
                <a:ea typeface="Montserrat"/>
                <a:cs typeface="Montserrat"/>
                <a:sym typeface="Montserrat"/>
              </a:rPr>
              <a:t>Screen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A7A3ACD-6E07-41E0-A5FB-D8583D43A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183" y="1041000"/>
            <a:ext cx="6587633" cy="374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143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564DB2-CDC1-4DA4-A767-2B798A3472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Demo</a:t>
            </a:r>
            <a:endParaRPr lang="ko-KR" altLang="en-US" dirty="0"/>
          </a:p>
        </p:txBody>
      </p:sp>
      <p:pic>
        <p:nvPicPr>
          <p:cNvPr id="11" name="KakaoTalk_20210224_104843364">
            <a:hlinkClick r:id="" action="ppaction://media"/>
            <a:extLst>
              <a:ext uri="{FF2B5EF4-FFF2-40B4-BE49-F238E27FC236}">
                <a16:creationId xmlns:a16="http://schemas.microsoft.com/office/drawing/2014/main" id="{D1EAAA51-3596-4702-97A8-8A5DA6AABCC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18"/>
                </p14:media>
              </p:ext>
            </p:extLst>
          </p:nvPr>
        </p:nvPicPr>
        <p:blipFill rotWithShape="1">
          <a:blip r:embed="rId4">
            <a:lum contrast="2000"/>
          </a:blip>
          <a:srcRect l="-133" t="11995" r="651" b="-28385"/>
          <a:stretch>
            <a:fillRect/>
          </a:stretch>
        </p:blipFill>
        <p:spPr>
          <a:xfrm>
            <a:off x="1495089" y="1130300"/>
            <a:ext cx="6492282" cy="475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108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41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p40"/>
          <p:cNvSpPr txBox="1">
            <a:spLocks noGrp="1"/>
          </p:cNvSpPr>
          <p:nvPr>
            <p:ph type="ctrTitle" idx="2"/>
          </p:nvPr>
        </p:nvSpPr>
        <p:spPr>
          <a:xfrm>
            <a:off x="788580" y="1572158"/>
            <a:ext cx="3938100" cy="14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  <a:sym typeface="Montserrat Medium"/>
              </a:rPr>
              <a:t>기능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584" name="Google Shape;2584;p40"/>
          <p:cNvSpPr txBox="1">
            <a:spLocks noGrp="1"/>
          </p:cNvSpPr>
          <p:nvPr>
            <p:ph type="title"/>
          </p:nvPr>
        </p:nvSpPr>
        <p:spPr>
          <a:xfrm>
            <a:off x="630630" y="414000"/>
            <a:ext cx="1554900" cy="63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04</a:t>
            </a:r>
            <a:endParaRPr sz="3000" dirty="0"/>
          </a:p>
        </p:txBody>
      </p:sp>
      <p:sp>
        <p:nvSpPr>
          <p:cNvPr id="2585" name="Google Shape;2585;p40"/>
          <p:cNvSpPr txBox="1">
            <a:spLocks noGrp="1"/>
          </p:cNvSpPr>
          <p:nvPr>
            <p:ph type="subTitle" idx="1"/>
          </p:nvPr>
        </p:nvSpPr>
        <p:spPr>
          <a:xfrm>
            <a:off x="785224" y="2415803"/>
            <a:ext cx="3013200" cy="911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Score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Ranking System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장애물 이벤트 처리</a:t>
            </a:r>
            <a:endParaRPr lang="en-US" altLang="ko-KR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QTE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dirty="0" err="1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키넥트</a:t>
            </a:r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센서</a:t>
            </a:r>
            <a:endParaRPr lang="en-US" altLang="ko-KR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grpSp>
        <p:nvGrpSpPr>
          <p:cNvPr id="2586" name="Google Shape;2586;p40"/>
          <p:cNvGrpSpPr/>
          <p:nvPr/>
        </p:nvGrpSpPr>
        <p:grpSpPr>
          <a:xfrm>
            <a:off x="4266717" y="4448169"/>
            <a:ext cx="3846821" cy="126000"/>
            <a:chOff x="401700" y="3990925"/>
            <a:chExt cx="4170900" cy="126000"/>
          </a:xfrm>
        </p:grpSpPr>
        <p:cxnSp>
          <p:nvCxnSpPr>
            <p:cNvPr id="2587" name="Google Shape;2587;p40"/>
            <p:cNvCxnSpPr/>
            <p:nvPr/>
          </p:nvCxnSpPr>
          <p:spPr>
            <a:xfrm>
              <a:off x="401700" y="3990925"/>
              <a:ext cx="4170900" cy="0"/>
            </a:xfrm>
            <a:prstGeom prst="straightConnector1">
              <a:avLst/>
            </a:prstGeom>
            <a:noFill/>
            <a:ln w="28575" cap="flat" cmpd="sng">
              <a:solidFill>
                <a:srgbClr val="E6E6E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8" name="Google Shape;2588;p40"/>
            <p:cNvCxnSpPr/>
            <p:nvPr/>
          </p:nvCxnSpPr>
          <p:spPr>
            <a:xfrm>
              <a:off x="1055464" y="4116925"/>
              <a:ext cx="2329500" cy="0"/>
            </a:xfrm>
            <a:prstGeom prst="straightConnector1">
              <a:avLst/>
            </a:prstGeom>
            <a:noFill/>
            <a:ln w="28575" cap="flat" cmpd="sng">
              <a:solidFill>
                <a:srgbClr val="E6E6E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7" name="Google Shape;2786;p45">
            <a:extLst>
              <a:ext uri="{FF2B5EF4-FFF2-40B4-BE49-F238E27FC236}">
                <a16:creationId xmlns:a16="http://schemas.microsoft.com/office/drawing/2014/main" id="{B13A5981-F844-4387-8005-CC8D076F26B2}"/>
              </a:ext>
            </a:extLst>
          </p:cNvPr>
          <p:cNvGrpSpPr/>
          <p:nvPr/>
        </p:nvGrpSpPr>
        <p:grpSpPr>
          <a:xfrm flipH="1">
            <a:off x="5654269" y="1172412"/>
            <a:ext cx="1831444" cy="3331616"/>
            <a:chOff x="2201750" y="1049525"/>
            <a:chExt cx="1756275" cy="3194875"/>
          </a:xfrm>
        </p:grpSpPr>
        <p:sp>
          <p:nvSpPr>
            <p:cNvPr id="68" name="Google Shape;2787;p45">
              <a:extLst>
                <a:ext uri="{FF2B5EF4-FFF2-40B4-BE49-F238E27FC236}">
                  <a16:creationId xmlns:a16="http://schemas.microsoft.com/office/drawing/2014/main" id="{81B17428-5BB4-4CD8-9B30-9457CB5B1A15}"/>
                </a:ext>
              </a:extLst>
            </p:cNvPr>
            <p:cNvSpPr/>
            <p:nvPr/>
          </p:nvSpPr>
          <p:spPr>
            <a:xfrm>
              <a:off x="3346725" y="1696650"/>
              <a:ext cx="495375" cy="489900"/>
            </a:xfrm>
            <a:custGeom>
              <a:avLst/>
              <a:gdLst/>
              <a:ahLst/>
              <a:cxnLst/>
              <a:rect l="l" t="t" r="r" b="b"/>
              <a:pathLst>
                <a:path w="19815" h="19596" extrusionOk="0">
                  <a:moveTo>
                    <a:pt x="5138" y="1"/>
                  </a:moveTo>
                  <a:lnTo>
                    <a:pt x="1" y="1368"/>
                  </a:lnTo>
                  <a:cubicBezTo>
                    <a:pt x="634" y="3703"/>
                    <a:pt x="1302" y="6005"/>
                    <a:pt x="2002" y="8307"/>
                  </a:cubicBezTo>
                  <a:cubicBezTo>
                    <a:pt x="2703" y="10575"/>
                    <a:pt x="3470" y="12877"/>
                    <a:pt x="4337" y="15178"/>
                  </a:cubicBezTo>
                  <a:lnTo>
                    <a:pt x="4704" y="16079"/>
                  </a:lnTo>
                  <a:cubicBezTo>
                    <a:pt x="4971" y="16646"/>
                    <a:pt x="5304" y="17180"/>
                    <a:pt x="5705" y="17580"/>
                  </a:cubicBezTo>
                  <a:cubicBezTo>
                    <a:pt x="6405" y="18247"/>
                    <a:pt x="7239" y="18748"/>
                    <a:pt x="8140" y="19048"/>
                  </a:cubicBezTo>
                  <a:cubicBezTo>
                    <a:pt x="9314" y="19420"/>
                    <a:pt x="10537" y="19596"/>
                    <a:pt x="11747" y="19596"/>
                  </a:cubicBezTo>
                  <a:cubicBezTo>
                    <a:pt x="11946" y="19596"/>
                    <a:pt x="12145" y="19591"/>
                    <a:pt x="12343" y="19581"/>
                  </a:cubicBezTo>
                  <a:cubicBezTo>
                    <a:pt x="14845" y="19515"/>
                    <a:pt x="17380" y="19081"/>
                    <a:pt x="19815" y="18381"/>
                  </a:cubicBezTo>
                  <a:lnTo>
                    <a:pt x="19348" y="15812"/>
                  </a:lnTo>
                  <a:lnTo>
                    <a:pt x="17647" y="15845"/>
                  </a:lnTo>
                  <a:cubicBezTo>
                    <a:pt x="17113" y="15845"/>
                    <a:pt x="16512" y="15812"/>
                    <a:pt x="15945" y="15812"/>
                  </a:cubicBezTo>
                  <a:cubicBezTo>
                    <a:pt x="14845" y="15745"/>
                    <a:pt x="13744" y="15679"/>
                    <a:pt x="12610" y="15545"/>
                  </a:cubicBezTo>
                  <a:cubicBezTo>
                    <a:pt x="11609" y="15479"/>
                    <a:pt x="10675" y="15212"/>
                    <a:pt x="9774" y="14845"/>
                  </a:cubicBezTo>
                  <a:cubicBezTo>
                    <a:pt x="9507" y="14745"/>
                    <a:pt x="9341" y="14645"/>
                    <a:pt x="9174" y="14411"/>
                  </a:cubicBezTo>
                  <a:cubicBezTo>
                    <a:pt x="9174" y="14400"/>
                    <a:pt x="9178" y="14396"/>
                    <a:pt x="9182" y="14396"/>
                  </a:cubicBezTo>
                  <a:cubicBezTo>
                    <a:pt x="9192" y="14396"/>
                    <a:pt x="9207" y="14411"/>
                    <a:pt x="9207" y="14411"/>
                  </a:cubicBezTo>
                  <a:lnTo>
                    <a:pt x="8974" y="13644"/>
                  </a:lnTo>
                  <a:cubicBezTo>
                    <a:pt x="8340" y="11409"/>
                    <a:pt x="7706" y="9074"/>
                    <a:pt x="7106" y="6839"/>
                  </a:cubicBezTo>
                  <a:cubicBezTo>
                    <a:pt x="6472" y="4571"/>
                    <a:pt x="5805" y="2236"/>
                    <a:pt x="5138" y="1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788;p45">
              <a:extLst>
                <a:ext uri="{FF2B5EF4-FFF2-40B4-BE49-F238E27FC236}">
                  <a16:creationId xmlns:a16="http://schemas.microsoft.com/office/drawing/2014/main" id="{FBEF0DA2-8EB5-43B3-9B6A-83C6FAE70FA8}"/>
                </a:ext>
              </a:extLst>
            </p:cNvPr>
            <p:cNvSpPr/>
            <p:nvPr/>
          </p:nvSpPr>
          <p:spPr>
            <a:xfrm>
              <a:off x="3280025" y="1612100"/>
              <a:ext cx="281875" cy="388125"/>
            </a:xfrm>
            <a:custGeom>
              <a:avLst/>
              <a:gdLst/>
              <a:ahLst/>
              <a:cxnLst/>
              <a:rect l="l" t="t" r="r" b="b"/>
              <a:pathLst>
                <a:path w="11275" h="15525" extrusionOk="0">
                  <a:moveTo>
                    <a:pt x="4844" y="0"/>
                  </a:moveTo>
                  <a:cubicBezTo>
                    <a:pt x="3530" y="0"/>
                    <a:pt x="2287" y="716"/>
                    <a:pt x="1568" y="2182"/>
                  </a:cubicBezTo>
                  <a:cubicBezTo>
                    <a:pt x="0" y="5284"/>
                    <a:pt x="4937" y="15525"/>
                    <a:pt x="4937" y="15525"/>
                  </a:cubicBezTo>
                  <a:lnTo>
                    <a:pt x="11275" y="13023"/>
                  </a:lnTo>
                  <a:cubicBezTo>
                    <a:pt x="11275" y="13023"/>
                    <a:pt x="11008" y="8119"/>
                    <a:pt x="9473" y="3916"/>
                  </a:cubicBezTo>
                  <a:cubicBezTo>
                    <a:pt x="8568" y="1336"/>
                    <a:pt x="6640" y="0"/>
                    <a:pt x="4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789;p45">
              <a:extLst>
                <a:ext uri="{FF2B5EF4-FFF2-40B4-BE49-F238E27FC236}">
                  <a16:creationId xmlns:a16="http://schemas.microsoft.com/office/drawing/2014/main" id="{10C3E685-D1AE-467C-8005-ECF0E2946F6A}"/>
                </a:ext>
              </a:extLst>
            </p:cNvPr>
            <p:cNvSpPr/>
            <p:nvPr/>
          </p:nvSpPr>
          <p:spPr>
            <a:xfrm>
              <a:off x="3288350" y="1673075"/>
              <a:ext cx="183500" cy="328000"/>
            </a:xfrm>
            <a:custGeom>
              <a:avLst/>
              <a:gdLst/>
              <a:ahLst/>
              <a:cxnLst/>
              <a:rect l="l" t="t" r="r" b="b"/>
              <a:pathLst>
                <a:path w="7340" h="13120" extrusionOk="0">
                  <a:moveTo>
                    <a:pt x="1904" y="1"/>
                  </a:moveTo>
                  <a:cubicBezTo>
                    <a:pt x="1626" y="1"/>
                    <a:pt x="1347" y="50"/>
                    <a:pt x="1068" y="143"/>
                  </a:cubicBezTo>
                  <a:cubicBezTo>
                    <a:pt x="1" y="3612"/>
                    <a:pt x="4604" y="13086"/>
                    <a:pt x="4604" y="13119"/>
                  </a:cubicBezTo>
                  <a:lnTo>
                    <a:pt x="7306" y="12018"/>
                  </a:lnTo>
                  <a:cubicBezTo>
                    <a:pt x="7339" y="10751"/>
                    <a:pt x="6639" y="6147"/>
                    <a:pt x="5338" y="3279"/>
                  </a:cubicBezTo>
                  <a:cubicBezTo>
                    <a:pt x="4306" y="944"/>
                    <a:pt x="3119" y="1"/>
                    <a:pt x="19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790;p45">
              <a:extLst>
                <a:ext uri="{FF2B5EF4-FFF2-40B4-BE49-F238E27FC236}">
                  <a16:creationId xmlns:a16="http://schemas.microsoft.com/office/drawing/2014/main" id="{CC5262F0-4BE7-4216-AA56-48A6A681B356}"/>
                </a:ext>
              </a:extLst>
            </p:cNvPr>
            <p:cNvSpPr/>
            <p:nvPr/>
          </p:nvSpPr>
          <p:spPr>
            <a:xfrm>
              <a:off x="3812050" y="2050025"/>
              <a:ext cx="145975" cy="111500"/>
            </a:xfrm>
            <a:custGeom>
              <a:avLst/>
              <a:gdLst/>
              <a:ahLst/>
              <a:cxnLst/>
              <a:rect l="l" t="t" r="r" b="b"/>
              <a:pathLst>
                <a:path w="5839" h="4460" extrusionOk="0">
                  <a:moveTo>
                    <a:pt x="3294" y="0"/>
                  </a:moveTo>
                  <a:cubicBezTo>
                    <a:pt x="2808" y="0"/>
                    <a:pt x="2318" y="166"/>
                    <a:pt x="1902" y="510"/>
                  </a:cubicBezTo>
                  <a:lnTo>
                    <a:pt x="1" y="2044"/>
                  </a:lnTo>
                  <a:lnTo>
                    <a:pt x="701" y="4279"/>
                  </a:lnTo>
                  <a:cubicBezTo>
                    <a:pt x="1313" y="4392"/>
                    <a:pt x="1956" y="4459"/>
                    <a:pt x="2598" y="4459"/>
                  </a:cubicBezTo>
                  <a:cubicBezTo>
                    <a:pt x="2901" y="4459"/>
                    <a:pt x="3204" y="4444"/>
                    <a:pt x="3503" y="4412"/>
                  </a:cubicBezTo>
                  <a:cubicBezTo>
                    <a:pt x="3870" y="4412"/>
                    <a:pt x="4237" y="4246"/>
                    <a:pt x="4571" y="4045"/>
                  </a:cubicBezTo>
                  <a:cubicBezTo>
                    <a:pt x="5572" y="3345"/>
                    <a:pt x="5838" y="1944"/>
                    <a:pt x="5138" y="943"/>
                  </a:cubicBezTo>
                  <a:cubicBezTo>
                    <a:pt x="5138" y="910"/>
                    <a:pt x="5071" y="877"/>
                    <a:pt x="5038" y="843"/>
                  </a:cubicBezTo>
                  <a:cubicBezTo>
                    <a:pt x="4581" y="291"/>
                    <a:pt x="3940" y="0"/>
                    <a:pt x="3294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791;p45">
              <a:extLst>
                <a:ext uri="{FF2B5EF4-FFF2-40B4-BE49-F238E27FC236}">
                  <a16:creationId xmlns:a16="http://schemas.microsoft.com/office/drawing/2014/main" id="{3C25521E-27C9-442F-B4FB-0BF9C5917426}"/>
                </a:ext>
              </a:extLst>
            </p:cNvPr>
            <p:cNvSpPr/>
            <p:nvPr/>
          </p:nvSpPr>
          <p:spPr>
            <a:xfrm>
              <a:off x="2862225" y="1549050"/>
              <a:ext cx="644650" cy="848975"/>
            </a:xfrm>
            <a:custGeom>
              <a:avLst/>
              <a:gdLst/>
              <a:ahLst/>
              <a:cxnLst/>
              <a:rect l="l" t="t" r="r" b="b"/>
              <a:pathLst>
                <a:path w="25786" h="33959" extrusionOk="0">
                  <a:moveTo>
                    <a:pt x="7505" y="1"/>
                  </a:moveTo>
                  <a:cubicBezTo>
                    <a:pt x="4970" y="67"/>
                    <a:pt x="2869" y="2202"/>
                    <a:pt x="2902" y="4771"/>
                  </a:cubicBezTo>
                  <a:cubicBezTo>
                    <a:pt x="3102" y="17413"/>
                    <a:pt x="200" y="28955"/>
                    <a:pt x="0" y="31623"/>
                  </a:cubicBezTo>
                  <a:lnTo>
                    <a:pt x="19281" y="33958"/>
                  </a:lnTo>
                  <a:cubicBezTo>
                    <a:pt x="25785" y="14144"/>
                    <a:pt x="22850" y="2769"/>
                    <a:pt x="22850" y="2769"/>
                  </a:cubicBezTo>
                  <a:cubicBezTo>
                    <a:pt x="21115" y="2069"/>
                    <a:pt x="19281" y="1468"/>
                    <a:pt x="17379" y="1101"/>
                  </a:cubicBezTo>
                  <a:cubicBezTo>
                    <a:pt x="14711" y="601"/>
                    <a:pt x="11975" y="267"/>
                    <a:pt x="9207" y="101"/>
                  </a:cubicBezTo>
                  <a:cubicBezTo>
                    <a:pt x="8706" y="67"/>
                    <a:pt x="8206" y="1"/>
                    <a:pt x="7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792;p45">
              <a:extLst>
                <a:ext uri="{FF2B5EF4-FFF2-40B4-BE49-F238E27FC236}">
                  <a16:creationId xmlns:a16="http://schemas.microsoft.com/office/drawing/2014/main" id="{8B242465-70B4-421B-88D7-F5D281AAC593}"/>
                </a:ext>
              </a:extLst>
            </p:cNvPr>
            <p:cNvSpPr/>
            <p:nvPr/>
          </p:nvSpPr>
          <p:spPr>
            <a:xfrm>
              <a:off x="2931425" y="1577875"/>
              <a:ext cx="168475" cy="264750"/>
            </a:xfrm>
            <a:custGeom>
              <a:avLst/>
              <a:gdLst/>
              <a:ahLst/>
              <a:cxnLst/>
              <a:rect l="l" t="t" r="r" b="b"/>
              <a:pathLst>
                <a:path w="6739" h="10590" extrusionOk="0">
                  <a:moveTo>
                    <a:pt x="2369" y="1"/>
                  </a:moveTo>
                  <a:cubicBezTo>
                    <a:pt x="2115" y="1"/>
                    <a:pt x="1858" y="38"/>
                    <a:pt x="1602" y="115"/>
                  </a:cubicBezTo>
                  <a:cubicBezTo>
                    <a:pt x="668" y="982"/>
                    <a:pt x="101" y="2283"/>
                    <a:pt x="168" y="3584"/>
                  </a:cubicBezTo>
                  <a:cubicBezTo>
                    <a:pt x="201" y="5953"/>
                    <a:pt x="101" y="8321"/>
                    <a:pt x="1" y="10589"/>
                  </a:cubicBezTo>
                  <a:cubicBezTo>
                    <a:pt x="935" y="9955"/>
                    <a:pt x="1835" y="9288"/>
                    <a:pt x="2669" y="8554"/>
                  </a:cubicBezTo>
                  <a:cubicBezTo>
                    <a:pt x="6105" y="5452"/>
                    <a:pt x="6739" y="2250"/>
                    <a:pt x="3570" y="282"/>
                  </a:cubicBezTo>
                  <a:cubicBezTo>
                    <a:pt x="3180" y="97"/>
                    <a:pt x="2777" y="1"/>
                    <a:pt x="23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793;p45">
              <a:extLst>
                <a:ext uri="{FF2B5EF4-FFF2-40B4-BE49-F238E27FC236}">
                  <a16:creationId xmlns:a16="http://schemas.microsoft.com/office/drawing/2014/main" id="{9EC8C736-456E-42FF-AF4F-2F70A02E4D2D}"/>
                </a:ext>
              </a:extLst>
            </p:cNvPr>
            <p:cNvSpPr/>
            <p:nvPr/>
          </p:nvSpPr>
          <p:spPr>
            <a:xfrm>
              <a:off x="3094050" y="1323050"/>
              <a:ext cx="214250" cy="326500"/>
            </a:xfrm>
            <a:custGeom>
              <a:avLst/>
              <a:gdLst/>
              <a:ahLst/>
              <a:cxnLst/>
              <a:rect l="l" t="t" r="r" b="b"/>
              <a:pathLst>
                <a:path w="8570" h="13060" extrusionOk="0">
                  <a:moveTo>
                    <a:pt x="1902" y="1"/>
                  </a:moveTo>
                  <a:cubicBezTo>
                    <a:pt x="2102" y="2736"/>
                    <a:pt x="2035" y="7606"/>
                    <a:pt x="0" y="9141"/>
                  </a:cubicBezTo>
                  <a:cubicBezTo>
                    <a:pt x="2369" y="10508"/>
                    <a:pt x="3570" y="12510"/>
                    <a:pt x="6272" y="13010"/>
                  </a:cubicBezTo>
                  <a:cubicBezTo>
                    <a:pt x="6453" y="13044"/>
                    <a:pt x="6620" y="13060"/>
                    <a:pt x="6774" y="13060"/>
                  </a:cubicBezTo>
                  <a:cubicBezTo>
                    <a:pt x="8436" y="13060"/>
                    <a:pt x="8570" y="11207"/>
                    <a:pt x="8173" y="10108"/>
                  </a:cubicBezTo>
                  <a:cubicBezTo>
                    <a:pt x="5271" y="9074"/>
                    <a:pt x="5671" y="6906"/>
                    <a:pt x="6405" y="4904"/>
                  </a:cubicBezTo>
                  <a:lnTo>
                    <a:pt x="1902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794;p45">
              <a:extLst>
                <a:ext uri="{FF2B5EF4-FFF2-40B4-BE49-F238E27FC236}">
                  <a16:creationId xmlns:a16="http://schemas.microsoft.com/office/drawing/2014/main" id="{5A70B761-C41D-4868-B390-B0E6BAD1F9D3}"/>
                </a:ext>
              </a:extLst>
            </p:cNvPr>
            <p:cNvSpPr/>
            <p:nvPr/>
          </p:nvSpPr>
          <p:spPr>
            <a:xfrm>
              <a:off x="3181600" y="1373100"/>
              <a:ext cx="72575" cy="108425"/>
            </a:xfrm>
            <a:custGeom>
              <a:avLst/>
              <a:gdLst/>
              <a:ahLst/>
              <a:cxnLst/>
              <a:rect l="l" t="t" r="r" b="b"/>
              <a:pathLst>
                <a:path w="2903" h="4337" extrusionOk="0">
                  <a:moveTo>
                    <a:pt x="234" y="0"/>
                  </a:moveTo>
                  <a:cubicBezTo>
                    <a:pt x="68" y="467"/>
                    <a:pt x="1" y="934"/>
                    <a:pt x="34" y="1435"/>
                  </a:cubicBezTo>
                  <a:cubicBezTo>
                    <a:pt x="1" y="2635"/>
                    <a:pt x="1402" y="4070"/>
                    <a:pt x="2503" y="4337"/>
                  </a:cubicBezTo>
                  <a:cubicBezTo>
                    <a:pt x="2569" y="3903"/>
                    <a:pt x="2736" y="3403"/>
                    <a:pt x="2903" y="2936"/>
                  </a:cubicBezTo>
                  <a:lnTo>
                    <a:pt x="2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795;p45">
              <a:extLst>
                <a:ext uri="{FF2B5EF4-FFF2-40B4-BE49-F238E27FC236}">
                  <a16:creationId xmlns:a16="http://schemas.microsoft.com/office/drawing/2014/main" id="{4D578E57-4B7B-41CA-B406-56C57CA9AA0D}"/>
                </a:ext>
              </a:extLst>
            </p:cNvPr>
            <p:cNvSpPr/>
            <p:nvPr/>
          </p:nvSpPr>
          <p:spPr>
            <a:xfrm>
              <a:off x="3132400" y="1107050"/>
              <a:ext cx="278575" cy="355475"/>
            </a:xfrm>
            <a:custGeom>
              <a:avLst/>
              <a:gdLst/>
              <a:ahLst/>
              <a:cxnLst/>
              <a:rect l="l" t="t" r="r" b="b"/>
              <a:pathLst>
                <a:path w="11143" h="14219" extrusionOk="0">
                  <a:moveTo>
                    <a:pt x="5431" y="0"/>
                  </a:moveTo>
                  <a:cubicBezTo>
                    <a:pt x="3711" y="0"/>
                    <a:pt x="2040" y="908"/>
                    <a:pt x="1135" y="2536"/>
                  </a:cubicBezTo>
                  <a:cubicBezTo>
                    <a:pt x="801" y="3103"/>
                    <a:pt x="535" y="3871"/>
                    <a:pt x="535" y="4638"/>
                  </a:cubicBezTo>
                  <a:cubicBezTo>
                    <a:pt x="334" y="8240"/>
                    <a:pt x="1" y="10375"/>
                    <a:pt x="1569" y="12410"/>
                  </a:cubicBezTo>
                  <a:cubicBezTo>
                    <a:pt x="2542" y="13654"/>
                    <a:pt x="3878" y="14219"/>
                    <a:pt x="5206" y="14219"/>
                  </a:cubicBezTo>
                  <a:cubicBezTo>
                    <a:pt x="7155" y="14219"/>
                    <a:pt x="9088" y="13005"/>
                    <a:pt x="9841" y="10942"/>
                  </a:cubicBezTo>
                  <a:cubicBezTo>
                    <a:pt x="11009" y="7807"/>
                    <a:pt x="11142" y="2470"/>
                    <a:pt x="7840" y="635"/>
                  </a:cubicBezTo>
                  <a:cubicBezTo>
                    <a:pt x="7077" y="205"/>
                    <a:pt x="6249" y="0"/>
                    <a:pt x="5431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796;p45">
              <a:extLst>
                <a:ext uri="{FF2B5EF4-FFF2-40B4-BE49-F238E27FC236}">
                  <a16:creationId xmlns:a16="http://schemas.microsoft.com/office/drawing/2014/main" id="{43CB10EA-8E78-4200-AE51-D4AB607B73F0}"/>
                </a:ext>
              </a:extLst>
            </p:cNvPr>
            <p:cNvSpPr/>
            <p:nvPr/>
          </p:nvSpPr>
          <p:spPr>
            <a:xfrm>
              <a:off x="3044850" y="1049525"/>
              <a:ext cx="384450" cy="251050"/>
            </a:xfrm>
            <a:custGeom>
              <a:avLst/>
              <a:gdLst/>
              <a:ahLst/>
              <a:cxnLst/>
              <a:rect l="l" t="t" r="r" b="b"/>
              <a:pathLst>
                <a:path w="15378" h="10042" extrusionOk="0">
                  <a:moveTo>
                    <a:pt x="8840" y="1"/>
                  </a:moveTo>
                  <a:cubicBezTo>
                    <a:pt x="9007" y="267"/>
                    <a:pt x="9174" y="568"/>
                    <a:pt x="9340" y="834"/>
                  </a:cubicBezTo>
                  <a:cubicBezTo>
                    <a:pt x="9340" y="834"/>
                    <a:pt x="8231" y="647"/>
                    <a:pt x="6798" y="647"/>
                  </a:cubicBezTo>
                  <a:cubicBezTo>
                    <a:pt x="5398" y="647"/>
                    <a:pt x="3688" y="826"/>
                    <a:pt x="2402" y="1535"/>
                  </a:cubicBezTo>
                  <a:cubicBezTo>
                    <a:pt x="2702" y="1668"/>
                    <a:pt x="3002" y="1702"/>
                    <a:pt x="3336" y="1702"/>
                  </a:cubicBezTo>
                  <a:cubicBezTo>
                    <a:pt x="2102" y="2436"/>
                    <a:pt x="1001" y="3370"/>
                    <a:pt x="0" y="4370"/>
                  </a:cubicBezTo>
                  <a:cubicBezTo>
                    <a:pt x="2169" y="5571"/>
                    <a:pt x="2902" y="5771"/>
                    <a:pt x="2902" y="5771"/>
                  </a:cubicBezTo>
                  <a:lnTo>
                    <a:pt x="2936" y="8240"/>
                  </a:lnTo>
                  <a:lnTo>
                    <a:pt x="3870" y="10041"/>
                  </a:lnTo>
                  <a:cubicBezTo>
                    <a:pt x="3870" y="10041"/>
                    <a:pt x="5671" y="9441"/>
                    <a:pt x="5471" y="7006"/>
                  </a:cubicBezTo>
                  <a:cubicBezTo>
                    <a:pt x="6005" y="5605"/>
                    <a:pt x="12076" y="4671"/>
                    <a:pt x="12076" y="4671"/>
                  </a:cubicBezTo>
                  <a:cubicBezTo>
                    <a:pt x="12076" y="4671"/>
                    <a:pt x="12171" y="4751"/>
                    <a:pt x="12361" y="4751"/>
                  </a:cubicBezTo>
                  <a:cubicBezTo>
                    <a:pt x="12577" y="4751"/>
                    <a:pt x="12915" y="4647"/>
                    <a:pt x="13377" y="4204"/>
                  </a:cubicBezTo>
                  <a:cubicBezTo>
                    <a:pt x="15378" y="2369"/>
                    <a:pt x="12042" y="201"/>
                    <a:pt x="88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797;p45">
              <a:extLst>
                <a:ext uri="{FF2B5EF4-FFF2-40B4-BE49-F238E27FC236}">
                  <a16:creationId xmlns:a16="http://schemas.microsoft.com/office/drawing/2014/main" id="{A1D2321B-AAF4-443F-9005-AD6981CB57B1}"/>
                </a:ext>
              </a:extLst>
            </p:cNvPr>
            <p:cNvSpPr/>
            <p:nvPr/>
          </p:nvSpPr>
          <p:spPr>
            <a:xfrm>
              <a:off x="3107400" y="1131625"/>
              <a:ext cx="282725" cy="132025"/>
            </a:xfrm>
            <a:custGeom>
              <a:avLst/>
              <a:gdLst/>
              <a:ahLst/>
              <a:cxnLst/>
              <a:rect l="l" t="t" r="r" b="b"/>
              <a:pathLst>
                <a:path w="11309" h="5281" extrusionOk="0">
                  <a:moveTo>
                    <a:pt x="8288" y="0"/>
                  </a:moveTo>
                  <a:cubicBezTo>
                    <a:pt x="6190" y="0"/>
                    <a:pt x="4138" y="543"/>
                    <a:pt x="534" y="2254"/>
                  </a:cubicBezTo>
                  <a:cubicBezTo>
                    <a:pt x="334" y="2287"/>
                    <a:pt x="200" y="2454"/>
                    <a:pt x="167" y="2621"/>
                  </a:cubicBezTo>
                  <a:cubicBezTo>
                    <a:pt x="0" y="3421"/>
                    <a:pt x="33" y="4255"/>
                    <a:pt x="334" y="4989"/>
                  </a:cubicBezTo>
                  <a:cubicBezTo>
                    <a:pt x="436" y="5193"/>
                    <a:pt x="615" y="5280"/>
                    <a:pt x="814" y="5280"/>
                  </a:cubicBezTo>
                  <a:cubicBezTo>
                    <a:pt x="875" y="5280"/>
                    <a:pt x="938" y="5272"/>
                    <a:pt x="1001" y="5256"/>
                  </a:cubicBezTo>
                  <a:cubicBezTo>
                    <a:pt x="2135" y="4722"/>
                    <a:pt x="4537" y="3321"/>
                    <a:pt x="7305" y="2788"/>
                  </a:cubicBezTo>
                  <a:cubicBezTo>
                    <a:pt x="7991" y="2642"/>
                    <a:pt x="8689" y="2562"/>
                    <a:pt x="9400" y="2562"/>
                  </a:cubicBezTo>
                  <a:cubicBezTo>
                    <a:pt x="9831" y="2562"/>
                    <a:pt x="10267" y="2591"/>
                    <a:pt x="10708" y="2654"/>
                  </a:cubicBezTo>
                  <a:cubicBezTo>
                    <a:pt x="10730" y="2657"/>
                    <a:pt x="10751" y="2658"/>
                    <a:pt x="10773" y="2658"/>
                  </a:cubicBezTo>
                  <a:cubicBezTo>
                    <a:pt x="11041" y="2658"/>
                    <a:pt x="11246" y="2468"/>
                    <a:pt x="11308" y="2221"/>
                  </a:cubicBezTo>
                  <a:lnTo>
                    <a:pt x="11308" y="1987"/>
                  </a:lnTo>
                  <a:cubicBezTo>
                    <a:pt x="11141" y="1420"/>
                    <a:pt x="10875" y="820"/>
                    <a:pt x="10508" y="319"/>
                  </a:cubicBezTo>
                  <a:cubicBezTo>
                    <a:pt x="10408" y="219"/>
                    <a:pt x="10241" y="119"/>
                    <a:pt x="10141" y="119"/>
                  </a:cubicBezTo>
                  <a:cubicBezTo>
                    <a:pt x="9494" y="45"/>
                    <a:pt x="8890" y="0"/>
                    <a:pt x="8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798;p45">
              <a:extLst>
                <a:ext uri="{FF2B5EF4-FFF2-40B4-BE49-F238E27FC236}">
                  <a16:creationId xmlns:a16="http://schemas.microsoft.com/office/drawing/2014/main" id="{FE08ACE3-0546-4E05-BA8F-62BAC166274B}"/>
                </a:ext>
              </a:extLst>
            </p:cNvPr>
            <p:cNvSpPr/>
            <p:nvPr/>
          </p:nvSpPr>
          <p:spPr>
            <a:xfrm>
              <a:off x="3082375" y="1258725"/>
              <a:ext cx="102350" cy="103625"/>
            </a:xfrm>
            <a:custGeom>
              <a:avLst/>
              <a:gdLst/>
              <a:ahLst/>
              <a:cxnLst/>
              <a:rect l="l" t="t" r="r" b="b"/>
              <a:pathLst>
                <a:path w="4094" h="4145" extrusionOk="0">
                  <a:moveTo>
                    <a:pt x="1720" y="0"/>
                  </a:moveTo>
                  <a:cubicBezTo>
                    <a:pt x="1681" y="0"/>
                    <a:pt x="1642" y="2"/>
                    <a:pt x="1602" y="5"/>
                  </a:cubicBezTo>
                  <a:cubicBezTo>
                    <a:pt x="434" y="72"/>
                    <a:pt x="0" y="1306"/>
                    <a:pt x="401" y="2307"/>
                  </a:cubicBezTo>
                  <a:cubicBezTo>
                    <a:pt x="801" y="3141"/>
                    <a:pt x="1501" y="3741"/>
                    <a:pt x="2335" y="4041"/>
                  </a:cubicBezTo>
                  <a:cubicBezTo>
                    <a:pt x="2521" y="4112"/>
                    <a:pt x="2693" y="4145"/>
                    <a:pt x="2851" y="4145"/>
                  </a:cubicBezTo>
                  <a:cubicBezTo>
                    <a:pt x="3662" y="4145"/>
                    <a:pt x="4093" y="3289"/>
                    <a:pt x="3870" y="2340"/>
                  </a:cubicBezTo>
                  <a:cubicBezTo>
                    <a:pt x="3676" y="1373"/>
                    <a:pt x="2859" y="0"/>
                    <a:pt x="1720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799;p45">
              <a:extLst>
                <a:ext uri="{FF2B5EF4-FFF2-40B4-BE49-F238E27FC236}">
                  <a16:creationId xmlns:a16="http://schemas.microsoft.com/office/drawing/2014/main" id="{0F1232AC-A28B-4C50-A671-CC59997A680E}"/>
                </a:ext>
              </a:extLst>
            </p:cNvPr>
            <p:cNvSpPr/>
            <p:nvPr/>
          </p:nvSpPr>
          <p:spPr>
            <a:xfrm>
              <a:off x="2260125" y="2352950"/>
              <a:ext cx="896500" cy="1762975"/>
            </a:xfrm>
            <a:custGeom>
              <a:avLst/>
              <a:gdLst/>
              <a:ahLst/>
              <a:cxnLst/>
              <a:rect l="l" t="t" r="r" b="b"/>
              <a:pathLst>
                <a:path w="35860" h="70519" extrusionOk="0">
                  <a:moveTo>
                    <a:pt x="25118" y="1"/>
                  </a:moveTo>
                  <a:cubicBezTo>
                    <a:pt x="25118" y="1"/>
                    <a:pt x="17112" y="28555"/>
                    <a:pt x="15278" y="35093"/>
                  </a:cubicBezTo>
                  <a:cubicBezTo>
                    <a:pt x="10841" y="45500"/>
                    <a:pt x="0" y="68650"/>
                    <a:pt x="0" y="68650"/>
                  </a:cubicBezTo>
                  <a:lnTo>
                    <a:pt x="2836" y="70518"/>
                  </a:lnTo>
                  <a:cubicBezTo>
                    <a:pt x="2836" y="70518"/>
                    <a:pt x="18680" y="47602"/>
                    <a:pt x="23450" y="37127"/>
                  </a:cubicBezTo>
                  <a:cubicBezTo>
                    <a:pt x="28087" y="27020"/>
                    <a:pt x="35859" y="1769"/>
                    <a:pt x="35859" y="1769"/>
                  </a:cubicBezTo>
                  <a:lnTo>
                    <a:pt x="25118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800;p45">
              <a:extLst>
                <a:ext uri="{FF2B5EF4-FFF2-40B4-BE49-F238E27FC236}">
                  <a16:creationId xmlns:a16="http://schemas.microsoft.com/office/drawing/2014/main" id="{D1BDAA87-ADC2-489D-A703-23E5AF424DAE}"/>
                </a:ext>
              </a:extLst>
            </p:cNvPr>
            <p:cNvSpPr/>
            <p:nvPr/>
          </p:nvSpPr>
          <p:spPr>
            <a:xfrm>
              <a:off x="2201750" y="4025700"/>
              <a:ext cx="256250" cy="218700"/>
            </a:xfrm>
            <a:custGeom>
              <a:avLst/>
              <a:gdLst/>
              <a:ahLst/>
              <a:cxnLst/>
              <a:rect l="l" t="t" r="r" b="b"/>
              <a:pathLst>
                <a:path w="10250" h="8748" extrusionOk="0">
                  <a:moveTo>
                    <a:pt x="2802" y="1"/>
                  </a:moveTo>
                  <a:cubicBezTo>
                    <a:pt x="2721" y="1"/>
                    <a:pt x="2640" y="34"/>
                    <a:pt x="2569" y="106"/>
                  </a:cubicBezTo>
                  <a:lnTo>
                    <a:pt x="200" y="2374"/>
                  </a:lnTo>
                  <a:cubicBezTo>
                    <a:pt x="0" y="2574"/>
                    <a:pt x="0" y="2908"/>
                    <a:pt x="200" y="3108"/>
                  </a:cubicBezTo>
                  <a:lnTo>
                    <a:pt x="267" y="3208"/>
                  </a:lnTo>
                  <a:cubicBezTo>
                    <a:pt x="1501" y="3975"/>
                    <a:pt x="1868" y="4375"/>
                    <a:pt x="3336" y="5376"/>
                  </a:cubicBezTo>
                  <a:cubicBezTo>
                    <a:pt x="4237" y="5976"/>
                    <a:pt x="7072" y="8645"/>
                    <a:pt x="8606" y="8745"/>
                  </a:cubicBezTo>
                  <a:cubicBezTo>
                    <a:pt x="8650" y="8747"/>
                    <a:pt x="8692" y="8748"/>
                    <a:pt x="8733" y="8748"/>
                  </a:cubicBezTo>
                  <a:cubicBezTo>
                    <a:pt x="10179" y="8748"/>
                    <a:pt x="10249" y="7635"/>
                    <a:pt x="9374" y="7311"/>
                  </a:cubicBezTo>
                  <a:cubicBezTo>
                    <a:pt x="6672" y="6377"/>
                    <a:pt x="7039" y="4042"/>
                    <a:pt x="6738" y="2874"/>
                  </a:cubicBezTo>
                  <a:cubicBezTo>
                    <a:pt x="6672" y="2641"/>
                    <a:pt x="6538" y="2474"/>
                    <a:pt x="6371" y="2374"/>
                  </a:cubicBezTo>
                  <a:lnTo>
                    <a:pt x="3002" y="72"/>
                  </a:lnTo>
                  <a:cubicBezTo>
                    <a:pt x="2940" y="26"/>
                    <a:pt x="2871" y="1"/>
                    <a:pt x="2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801;p45">
              <a:extLst>
                <a:ext uri="{FF2B5EF4-FFF2-40B4-BE49-F238E27FC236}">
                  <a16:creationId xmlns:a16="http://schemas.microsoft.com/office/drawing/2014/main" id="{518717D9-0802-4D3A-B26D-2FAEE24D5BFC}"/>
                </a:ext>
              </a:extLst>
            </p:cNvPr>
            <p:cNvSpPr/>
            <p:nvPr/>
          </p:nvSpPr>
          <p:spPr>
            <a:xfrm>
              <a:off x="2357700" y="4095050"/>
              <a:ext cx="48375" cy="26150"/>
            </a:xfrm>
            <a:custGeom>
              <a:avLst/>
              <a:gdLst/>
              <a:ahLst/>
              <a:cxnLst/>
              <a:rect l="l" t="t" r="r" b="b"/>
              <a:pathLst>
                <a:path w="1935" h="1046" extrusionOk="0">
                  <a:moveTo>
                    <a:pt x="367" y="200"/>
                  </a:moveTo>
                  <a:cubicBezTo>
                    <a:pt x="934" y="267"/>
                    <a:pt x="1635" y="367"/>
                    <a:pt x="1701" y="534"/>
                  </a:cubicBezTo>
                  <a:cubicBezTo>
                    <a:pt x="1701" y="534"/>
                    <a:pt x="1768" y="601"/>
                    <a:pt x="1701" y="634"/>
                  </a:cubicBezTo>
                  <a:cubicBezTo>
                    <a:pt x="1668" y="701"/>
                    <a:pt x="1534" y="801"/>
                    <a:pt x="1468" y="801"/>
                  </a:cubicBezTo>
                  <a:cubicBezTo>
                    <a:pt x="1434" y="808"/>
                    <a:pt x="1399" y="812"/>
                    <a:pt x="1363" y="812"/>
                  </a:cubicBezTo>
                  <a:cubicBezTo>
                    <a:pt x="1084" y="812"/>
                    <a:pt x="751" y="585"/>
                    <a:pt x="367" y="200"/>
                  </a:cubicBezTo>
                  <a:close/>
                  <a:moveTo>
                    <a:pt x="133" y="0"/>
                  </a:moveTo>
                  <a:cubicBezTo>
                    <a:pt x="100" y="0"/>
                    <a:pt x="33" y="33"/>
                    <a:pt x="0" y="100"/>
                  </a:cubicBezTo>
                  <a:cubicBezTo>
                    <a:pt x="0" y="134"/>
                    <a:pt x="0" y="134"/>
                    <a:pt x="33" y="167"/>
                  </a:cubicBezTo>
                  <a:cubicBezTo>
                    <a:pt x="342" y="506"/>
                    <a:pt x="879" y="1045"/>
                    <a:pt x="1353" y="1045"/>
                  </a:cubicBezTo>
                  <a:cubicBezTo>
                    <a:pt x="1392" y="1045"/>
                    <a:pt x="1430" y="1042"/>
                    <a:pt x="1468" y="1034"/>
                  </a:cubicBezTo>
                  <a:cubicBezTo>
                    <a:pt x="1601" y="1034"/>
                    <a:pt x="1768" y="967"/>
                    <a:pt x="1835" y="834"/>
                  </a:cubicBezTo>
                  <a:cubicBezTo>
                    <a:pt x="1835" y="801"/>
                    <a:pt x="1868" y="801"/>
                    <a:pt x="1868" y="767"/>
                  </a:cubicBezTo>
                  <a:cubicBezTo>
                    <a:pt x="1935" y="667"/>
                    <a:pt x="1935" y="534"/>
                    <a:pt x="1868" y="467"/>
                  </a:cubicBezTo>
                  <a:cubicBezTo>
                    <a:pt x="1668" y="100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802;p45">
              <a:extLst>
                <a:ext uri="{FF2B5EF4-FFF2-40B4-BE49-F238E27FC236}">
                  <a16:creationId xmlns:a16="http://schemas.microsoft.com/office/drawing/2014/main" id="{6C46D326-35D2-46E5-9A9C-4D1FD9232704}"/>
                </a:ext>
              </a:extLst>
            </p:cNvPr>
            <p:cNvSpPr/>
            <p:nvPr/>
          </p:nvSpPr>
          <p:spPr>
            <a:xfrm>
              <a:off x="2356850" y="4072525"/>
              <a:ext cx="45900" cy="26800"/>
            </a:xfrm>
            <a:custGeom>
              <a:avLst/>
              <a:gdLst/>
              <a:ahLst/>
              <a:cxnLst/>
              <a:rect l="l" t="t" r="r" b="b"/>
              <a:pathLst>
                <a:path w="1836" h="1072" extrusionOk="0">
                  <a:moveTo>
                    <a:pt x="1335" y="201"/>
                  </a:moveTo>
                  <a:cubicBezTo>
                    <a:pt x="1402" y="201"/>
                    <a:pt x="1502" y="201"/>
                    <a:pt x="1535" y="267"/>
                  </a:cubicBezTo>
                  <a:cubicBezTo>
                    <a:pt x="1635" y="367"/>
                    <a:pt x="1568" y="401"/>
                    <a:pt x="1568" y="401"/>
                  </a:cubicBezTo>
                  <a:cubicBezTo>
                    <a:pt x="1535" y="601"/>
                    <a:pt x="835" y="868"/>
                    <a:pt x="368" y="868"/>
                  </a:cubicBezTo>
                  <a:cubicBezTo>
                    <a:pt x="634" y="568"/>
                    <a:pt x="968" y="334"/>
                    <a:pt x="1335" y="201"/>
                  </a:cubicBezTo>
                  <a:close/>
                  <a:moveTo>
                    <a:pt x="1268" y="0"/>
                  </a:moveTo>
                  <a:cubicBezTo>
                    <a:pt x="735" y="34"/>
                    <a:pt x="67" y="868"/>
                    <a:pt x="34" y="901"/>
                  </a:cubicBezTo>
                  <a:cubicBezTo>
                    <a:pt x="1" y="934"/>
                    <a:pt x="1" y="1035"/>
                    <a:pt x="34" y="1035"/>
                  </a:cubicBezTo>
                  <a:cubicBezTo>
                    <a:pt x="34" y="1035"/>
                    <a:pt x="67" y="1035"/>
                    <a:pt x="67" y="1068"/>
                  </a:cubicBezTo>
                  <a:cubicBezTo>
                    <a:pt x="101" y="1070"/>
                    <a:pt x="138" y="1072"/>
                    <a:pt x="176" y="1072"/>
                  </a:cubicBezTo>
                  <a:cubicBezTo>
                    <a:pt x="671" y="1072"/>
                    <a:pt x="1519" y="877"/>
                    <a:pt x="1735" y="568"/>
                  </a:cubicBezTo>
                  <a:cubicBezTo>
                    <a:pt x="1735" y="534"/>
                    <a:pt x="1769" y="534"/>
                    <a:pt x="1769" y="501"/>
                  </a:cubicBezTo>
                  <a:cubicBezTo>
                    <a:pt x="1835" y="367"/>
                    <a:pt x="1769" y="201"/>
                    <a:pt x="1669" y="101"/>
                  </a:cubicBezTo>
                  <a:cubicBezTo>
                    <a:pt x="1568" y="34"/>
                    <a:pt x="1402" y="0"/>
                    <a:pt x="1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803;p45">
              <a:extLst>
                <a:ext uri="{FF2B5EF4-FFF2-40B4-BE49-F238E27FC236}">
                  <a16:creationId xmlns:a16="http://schemas.microsoft.com/office/drawing/2014/main" id="{2F4B2067-F396-4A85-80D8-CF8775577895}"/>
                </a:ext>
              </a:extLst>
            </p:cNvPr>
            <p:cNvSpPr/>
            <p:nvPr/>
          </p:nvSpPr>
          <p:spPr>
            <a:xfrm>
              <a:off x="3092375" y="2443025"/>
              <a:ext cx="650500" cy="1264250"/>
            </a:xfrm>
            <a:custGeom>
              <a:avLst/>
              <a:gdLst/>
              <a:ahLst/>
              <a:cxnLst/>
              <a:rect l="l" t="t" r="r" b="b"/>
              <a:pathLst>
                <a:path w="26020" h="50570" extrusionOk="0">
                  <a:moveTo>
                    <a:pt x="9941" y="0"/>
                  </a:moveTo>
                  <a:lnTo>
                    <a:pt x="1" y="6071"/>
                  </a:lnTo>
                  <a:cubicBezTo>
                    <a:pt x="1" y="6071"/>
                    <a:pt x="10508" y="17346"/>
                    <a:pt x="17113" y="26920"/>
                  </a:cubicBezTo>
                  <a:cubicBezTo>
                    <a:pt x="13475" y="32740"/>
                    <a:pt x="8592" y="47805"/>
                    <a:pt x="9060" y="47805"/>
                  </a:cubicBezTo>
                  <a:cubicBezTo>
                    <a:pt x="9064" y="47805"/>
                    <a:pt x="9069" y="47804"/>
                    <a:pt x="9074" y="47801"/>
                  </a:cubicBezTo>
                  <a:lnTo>
                    <a:pt x="10942" y="50570"/>
                  </a:lnTo>
                  <a:cubicBezTo>
                    <a:pt x="10942" y="50570"/>
                    <a:pt x="26019" y="28854"/>
                    <a:pt x="24185" y="23851"/>
                  </a:cubicBezTo>
                  <a:cubicBezTo>
                    <a:pt x="20449" y="13543"/>
                    <a:pt x="9941" y="0"/>
                    <a:pt x="9941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804;p45">
              <a:extLst>
                <a:ext uri="{FF2B5EF4-FFF2-40B4-BE49-F238E27FC236}">
                  <a16:creationId xmlns:a16="http://schemas.microsoft.com/office/drawing/2014/main" id="{0BA0AB9D-4FC5-488D-8B36-3D816332628F}"/>
                </a:ext>
              </a:extLst>
            </p:cNvPr>
            <p:cNvSpPr/>
            <p:nvPr/>
          </p:nvSpPr>
          <p:spPr>
            <a:xfrm>
              <a:off x="3228300" y="3603400"/>
              <a:ext cx="228250" cy="273750"/>
            </a:xfrm>
            <a:custGeom>
              <a:avLst/>
              <a:gdLst/>
              <a:ahLst/>
              <a:cxnLst/>
              <a:rect l="l" t="t" r="r" b="b"/>
              <a:pathLst>
                <a:path w="9130" h="10950" extrusionOk="0">
                  <a:moveTo>
                    <a:pt x="3411" y="0"/>
                  </a:moveTo>
                  <a:cubicBezTo>
                    <a:pt x="3363" y="0"/>
                    <a:pt x="3314" y="8"/>
                    <a:pt x="3270" y="19"/>
                  </a:cubicBezTo>
                  <a:lnTo>
                    <a:pt x="368" y="1587"/>
                  </a:lnTo>
                  <a:cubicBezTo>
                    <a:pt x="134" y="1687"/>
                    <a:pt x="1" y="2020"/>
                    <a:pt x="168" y="2287"/>
                  </a:cubicBezTo>
                  <a:cubicBezTo>
                    <a:pt x="168" y="2320"/>
                    <a:pt x="201" y="2354"/>
                    <a:pt x="234" y="2420"/>
                  </a:cubicBezTo>
                  <a:cubicBezTo>
                    <a:pt x="1202" y="3488"/>
                    <a:pt x="1702" y="3955"/>
                    <a:pt x="2870" y="5323"/>
                  </a:cubicBezTo>
                  <a:cubicBezTo>
                    <a:pt x="3570" y="6156"/>
                    <a:pt x="6005" y="9192"/>
                    <a:pt x="7006" y="10359"/>
                  </a:cubicBezTo>
                  <a:cubicBezTo>
                    <a:pt x="7377" y="10792"/>
                    <a:pt x="7780" y="10950"/>
                    <a:pt x="8125" y="10950"/>
                  </a:cubicBezTo>
                  <a:cubicBezTo>
                    <a:pt x="8711" y="10950"/>
                    <a:pt x="9130" y="10495"/>
                    <a:pt x="8941" y="10159"/>
                  </a:cubicBezTo>
                  <a:cubicBezTo>
                    <a:pt x="7640" y="7624"/>
                    <a:pt x="6539" y="5089"/>
                    <a:pt x="6572" y="3855"/>
                  </a:cubicBezTo>
                  <a:cubicBezTo>
                    <a:pt x="6506" y="3621"/>
                    <a:pt x="6405" y="3421"/>
                    <a:pt x="6305" y="3254"/>
                  </a:cubicBezTo>
                  <a:lnTo>
                    <a:pt x="3670" y="119"/>
                  </a:lnTo>
                  <a:cubicBezTo>
                    <a:pt x="3603" y="30"/>
                    <a:pt x="3507" y="0"/>
                    <a:pt x="3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805;p45">
              <a:extLst>
                <a:ext uri="{FF2B5EF4-FFF2-40B4-BE49-F238E27FC236}">
                  <a16:creationId xmlns:a16="http://schemas.microsoft.com/office/drawing/2014/main" id="{7A8596D4-36CC-451E-A5BC-5F716C71A824}"/>
                </a:ext>
              </a:extLst>
            </p:cNvPr>
            <p:cNvSpPr/>
            <p:nvPr/>
          </p:nvSpPr>
          <p:spPr>
            <a:xfrm>
              <a:off x="3378425" y="3693925"/>
              <a:ext cx="45050" cy="35050"/>
            </a:xfrm>
            <a:custGeom>
              <a:avLst/>
              <a:gdLst/>
              <a:ahLst/>
              <a:cxnLst/>
              <a:rect l="l" t="t" r="r" b="b"/>
              <a:pathLst>
                <a:path w="1802" h="1402" extrusionOk="0">
                  <a:moveTo>
                    <a:pt x="367" y="301"/>
                  </a:moveTo>
                  <a:cubicBezTo>
                    <a:pt x="901" y="501"/>
                    <a:pt x="1501" y="801"/>
                    <a:pt x="1568" y="1001"/>
                  </a:cubicBezTo>
                  <a:cubicBezTo>
                    <a:pt x="1568" y="1001"/>
                    <a:pt x="1568" y="1034"/>
                    <a:pt x="1535" y="1068"/>
                  </a:cubicBezTo>
                  <a:cubicBezTo>
                    <a:pt x="1468" y="1168"/>
                    <a:pt x="1334" y="1201"/>
                    <a:pt x="1234" y="1201"/>
                  </a:cubicBezTo>
                  <a:cubicBezTo>
                    <a:pt x="968" y="1134"/>
                    <a:pt x="667" y="801"/>
                    <a:pt x="367" y="301"/>
                  </a:cubicBezTo>
                  <a:close/>
                  <a:moveTo>
                    <a:pt x="167" y="0"/>
                  </a:moveTo>
                  <a:cubicBezTo>
                    <a:pt x="100" y="0"/>
                    <a:pt x="67" y="0"/>
                    <a:pt x="34" y="34"/>
                  </a:cubicBezTo>
                  <a:cubicBezTo>
                    <a:pt x="0" y="67"/>
                    <a:pt x="0" y="134"/>
                    <a:pt x="34" y="167"/>
                  </a:cubicBezTo>
                  <a:cubicBezTo>
                    <a:pt x="234" y="567"/>
                    <a:pt x="667" y="1335"/>
                    <a:pt x="1168" y="1401"/>
                  </a:cubicBezTo>
                  <a:cubicBezTo>
                    <a:pt x="1334" y="1368"/>
                    <a:pt x="1468" y="1335"/>
                    <a:pt x="1568" y="1235"/>
                  </a:cubicBezTo>
                  <a:cubicBezTo>
                    <a:pt x="1635" y="1235"/>
                    <a:pt x="1635" y="1201"/>
                    <a:pt x="1668" y="1201"/>
                  </a:cubicBezTo>
                  <a:cubicBezTo>
                    <a:pt x="1735" y="1134"/>
                    <a:pt x="1801" y="1034"/>
                    <a:pt x="1735" y="901"/>
                  </a:cubicBezTo>
                  <a:cubicBezTo>
                    <a:pt x="1668" y="501"/>
                    <a:pt x="400" y="67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806;p45">
              <a:extLst>
                <a:ext uri="{FF2B5EF4-FFF2-40B4-BE49-F238E27FC236}">
                  <a16:creationId xmlns:a16="http://schemas.microsoft.com/office/drawing/2014/main" id="{ACC281AC-B956-4E31-AA4D-7F0690541FD8}"/>
                </a:ext>
              </a:extLst>
            </p:cNvPr>
            <p:cNvSpPr/>
            <p:nvPr/>
          </p:nvSpPr>
          <p:spPr>
            <a:xfrm>
              <a:off x="3378425" y="3680300"/>
              <a:ext cx="47550" cy="20975"/>
            </a:xfrm>
            <a:custGeom>
              <a:avLst/>
              <a:gdLst/>
              <a:ahLst/>
              <a:cxnLst/>
              <a:rect l="l" t="t" r="r" b="b"/>
              <a:pathLst>
                <a:path w="1902" h="839" extrusionOk="0">
                  <a:moveTo>
                    <a:pt x="1468" y="212"/>
                  </a:moveTo>
                  <a:cubicBezTo>
                    <a:pt x="1535" y="212"/>
                    <a:pt x="1635" y="245"/>
                    <a:pt x="1668" y="345"/>
                  </a:cubicBezTo>
                  <a:cubicBezTo>
                    <a:pt x="1701" y="412"/>
                    <a:pt x="1701" y="445"/>
                    <a:pt x="1668" y="445"/>
                  </a:cubicBezTo>
                  <a:cubicBezTo>
                    <a:pt x="1577" y="559"/>
                    <a:pt x="1225" y="626"/>
                    <a:pt x="862" y="626"/>
                  </a:cubicBezTo>
                  <a:cubicBezTo>
                    <a:pt x="690" y="626"/>
                    <a:pt x="517" y="611"/>
                    <a:pt x="367" y="579"/>
                  </a:cubicBezTo>
                  <a:cubicBezTo>
                    <a:pt x="701" y="345"/>
                    <a:pt x="1068" y="212"/>
                    <a:pt x="1468" y="212"/>
                  </a:cubicBezTo>
                  <a:close/>
                  <a:moveTo>
                    <a:pt x="1366" y="0"/>
                  </a:moveTo>
                  <a:cubicBezTo>
                    <a:pt x="806" y="0"/>
                    <a:pt x="64" y="514"/>
                    <a:pt x="34" y="545"/>
                  </a:cubicBezTo>
                  <a:cubicBezTo>
                    <a:pt x="0" y="579"/>
                    <a:pt x="0" y="579"/>
                    <a:pt x="0" y="612"/>
                  </a:cubicBezTo>
                  <a:cubicBezTo>
                    <a:pt x="0" y="679"/>
                    <a:pt x="34" y="712"/>
                    <a:pt x="67" y="712"/>
                  </a:cubicBezTo>
                  <a:cubicBezTo>
                    <a:pt x="268" y="789"/>
                    <a:pt x="584" y="838"/>
                    <a:pt x="898" y="838"/>
                  </a:cubicBezTo>
                  <a:cubicBezTo>
                    <a:pt x="1261" y="838"/>
                    <a:pt x="1623" y="773"/>
                    <a:pt x="1801" y="612"/>
                  </a:cubicBezTo>
                  <a:cubicBezTo>
                    <a:pt x="1835" y="612"/>
                    <a:pt x="1835" y="579"/>
                    <a:pt x="1835" y="579"/>
                  </a:cubicBezTo>
                  <a:cubicBezTo>
                    <a:pt x="1902" y="445"/>
                    <a:pt x="1902" y="312"/>
                    <a:pt x="1835" y="212"/>
                  </a:cubicBezTo>
                  <a:cubicBezTo>
                    <a:pt x="1735" y="78"/>
                    <a:pt x="1635" y="12"/>
                    <a:pt x="1501" y="12"/>
                  </a:cubicBezTo>
                  <a:cubicBezTo>
                    <a:pt x="1458" y="4"/>
                    <a:pt x="1412" y="0"/>
                    <a:pt x="13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807;p45">
              <a:extLst>
                <a:ext uri="{FF2B5EF4-FFF2-40B4-BE49-F238E27FC236}">
                  <a16:creationId xmlns:a16="http://schemas.microsoft.com/office/drawing/2014/main" id="{39FFD865-80F2-47D7-B417-389AFB494B26}"/>
                </a:ext>
              </a:extLst>
            </p:cNvPr>
            <p:cNvSpPr/>
            <p:nvPr/>
          </p:nvSpPr>
          <p:spPr>
            <a:xfrm>
              <a:off x="3015650" y="2372975"/>
              <a:ext cx="538750" cy="542075"/>
            </a:xfrm>
            <a:custGeom>
              <a:avLst/>
              <a:gdLst/>
              <a:ahLst/>
              <a:cxnLst/>
              <a:rect l="l" t="t" r="r" b="b"/>
              <a:pathLst>
                <a:path w="21550" h="21683" extrusionOk="0">
                  <a:moveTo>
                    <a:pt x="5338" y="0"/>
                  </a:moveTo>
                  <a:lnTo>
                    <a:pt x="1" y="7039"/>
                  </a:lnTo>
                  <a:cubicBezTo>
                    <a:pt x="1" y="7039"/>
                    <a:pt x="7073" y="14644"/>
                    <a:pt x="14178" y="21683"/>
                  </a:cubicBezTo>
                  <a:cubicBezTo>
                    <a:pt x="15078" y="19648"/>
                    <a:pt x="19481" y="16045"/>
                    <a:pt x="21550" y="15245"/>
                  </a:cubicBezTo>
                  <a:cubicBezTo>
                    <a:pt x="18514" y="8540"/>
                    <a:pt x="13144" y="968"/>
                    <a:pt x="13144" y="968"/>
                  </a:cubicBezTo>
                  <a:lnTo>
                    <a:pt x="53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808;p45">
              <a:extLst>
                <a:ext uri="{FF2B5EF4-FFF2-40B4-BE49-F238E27FC236}">
                  <a16:creationId xmlns:a16="http://schemas.microsoft.com/office/drawing/2014/main" id="{7C68AF53-6A65-491E-A3F0-CE2325BEC706}"/>
                </a:ext>
              </a:extLst>
            </p:cNvPr>
            <p:cNvSpPr/>
            <p:nvPr/>
          </p:nvSpPr>
          <p:spPr>
            <a:xfrm>
              <a:off x="3104900" y="2534750"/>
              <a:ext cx="128450" cy="241875"/>
            </a:xfrm>
            <a:custGeom>
              <a:avLst/>
              <a:gdLst/>
              <a:ahLst/>
              <a:cxnLst/>
              <a:rect l="l" t="t" r="r" b="b"/>
              <a:pathLst>
                <a:path w="5138" h="9675" extrusionOk="0">
                  <a:moveTo>
                    <a:pt x="467" y="1"/>
                  </a:moveTo>
                  <a:lnTo>
                    <a:pt x="0" y="4371"/>
                  </a:lnTo>
                  <a:cubicBezTo>
                    <a:pt x="1434" y="5872"/>
                    <a:pt x="3236" y="7706"/>
                    <a:pt x="5137" y="9674"/>
                  </a:cubicBezTo>
                  <a:cubicBezTo>
                    <a:pt x="3669" y="4504"/>
                    <a:pt x="467" y="1"/>
                    <a:pt x="4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809;p45">
              <a:extLst>
                <a:ext uri="{FF2B5EF4-FFF2-40B4-BE49-F238E27FC236}">
                  <a16:creationId xmlns:a16="http://schemas.microsoft.com/office/drawing/2014/main" id="{D03A6DFF-7AEE-4EFF-9B05-899F5B1651F0}"/>
                </a:ext>
              </a:extLst>
            </p:cNvPr>
            <p:cNvSpPr/>
            <p:nvPr/>
          </p:nvSpPr>
          <p:spPr>
            <a:xfrm>
              <a:off x="2746300" y="2338775"/>
              <a:ext cx="493700" cy="587125"/>
            </a:xfrm>
            <a:custGeom>
              <a:avLst/>
              <a:gdLst/>
              <a:ahLst/>
              <a:cxnLst/>
              <a:rect l="l" t="t" r="r" b="b"/>
              <a:pathLst>
                <a:path w="19748" h="23485" extrusionOk="0">
                  <a:moveTo>
                    <a:pt x="4604" y="1"/>
                  </a:moveTo>
                  <a:cubicBezTo>
                    <a:pt x="4604" y="1"/>
                    <a:pt x="67" y="18547"/>
                    <a:pt x="0" y="20716"/>
                  </a:cubicBezTo>
                  <a:cubicBezTo>
                    <a:pt x="32" y="20715"/>
                    <a:pt x="65" y="20714"/>
                    <a:pt x="98" y="20714"/>
                  </a:cubicBezTo>
                  <a:cubicBezTo>
                    <a:pt x="2184" y="20714"/>
                    <a:pt x="7799" y="22729"/>
                    <a:pt x="9441" y="23484"/>
                  </a:cubicBezTo>
                  <a:cubicBezTo>
                    <a:pt x="11008" y="19815"/>
                    <a:pt x="19748" y="1835"/>
                    <a:pt x="19748" y="1835"/>
                  </a:cubicBezTo>
                  <a:lnTo>
                    <a:pt x="4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810;p45">
              <a:extLst>
                <a:ext uri="{FF2B5EF4-FFF2-40B4-BE49-F238E27FC236}">
                  <a16:creationId xmlns:a16="http://schemas.microsoft.com/office/drawing/2014/main" id="{26A74983-6277-435B-A431-DF92E85036C7}"/>
                </a:ext>
              </a:extLst>
            </p:cNvPr>
            <p:cNvSpPr/>
            <p:nvPr/>
          </p:nvSpPr>
          <p:spPr>
            <a:xfrm>
              <a:off x="3277500" y="1251250"/>
              <a:ext cx="19225" cy="27700"/>
            </a:xfrm>
            <a:custGeom>
              <a:avLst/>
              <a:gdLst/>
              <a:ahLst/>
              <a:cxnLst/>
              <a:rect l="l" t="t" r="r" b="b"/>
              <a:pathLst>
                <a:path w="769" h="1108" extrusionOk="0">
                  <a:moveTo>
                    <a:pt x="396" y="1"/>
                  </a:moveTo>
                  <a:cubicBezTo>
                    <a:pt x="210" y="1"/>
                    <a:pt x="34" y="223"/>
                    <a:pt x="34" y="504"/>
                  </a:cubicBezTo>
                  <a:cubicBezTo>
                    <a:pt x="1" y="805"/>
                    <a:pt x="101" y="1038"/>
                    <a:pt x="335" y="1105"/>
                  </a:cubicBezTo>
                  <a:cubicBezTo>
                    <a:pt x="346" y="1107"/>
                    <a:pt x="357" y="1108"/>
                    <a:pt x="369" y="1108"/>
                  </a:cubicBezTo>
                  <a:cubicBezTo>
                    <a:pt x="553" y="1108"/>
                    <a:pt x="703" y="856"/>
                    <a:pt x="735" y="604"/>
                  </a:cubicBezTo>
                  <a:cubicBezTo>
                    <a:pt x="768" y="304"/>
                    <a:pt x="668" y="37"/>
                    <a:pt x="435" y="4"/>
                  </a:cubicBezTo>
                  <a:cubicBezTo>
                    <a:pt x="422" y="2"/>
                    <a:pt x="409" y="1"/>
                    <a:pt x="3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811;p45">
              <a:extLst>
                <a:ext uri="{FF2B5EF4-FFF2-40B4-BE49-F238E27FC236}">
                  <a16:creationId xmlns:a16="http://schemas.microsoft.com/office/drawing/2014/main" id="{1258CEE9-CEAC-4149-A323-38A7CEC86E41}"/>
                </a:ext>
              </a:extLst>
            </p:cNvPr>
            <p:cNvSpPr/>
            <p:nvPr/>
          </p:nvSpPr>
          <p:spPr>
            <a:xfrm>
              <a:off x="3358400" y="1261925"/>
              <a:ext cx="20050" cy="27050"/>
            </a:xfrm>
            <a:custGeom>
              <a:avLst/>
              <a:gdLst/>
              <a:ahLst/>
              <a:cxnLst/>
              <a:rect l="l" t="t" r="r" b="b"/>
              <a:pathLst>
                <a:path w="802" h="1082" extrusionOk="0">
                  <a:moveTo>
                    <a:pt x="406" y="0"/>
                  </a:moveTo>
                  <a:cubicBezTo>
                    <a:pt x="234" y="0"/>
                    <a:pt x="94" y="242"/>
                    <a:pt x="34" y="511"/>
                  </a:cubicBezTo>
                  <a:cubicBezTo>
                    <a:pt x="1" y="778"/>
                    <a:pt x="134" y="1045"/>
                    <a:pt x="334" y="1078"/>
                  </a:cubicBezTo>
                  <a:cubicBezTo>
                    <a:pt x="347" y="1080"/>
                    <a:pt x="360" y="1081"/>
                    <a:pt x="372" y="1081"/>
                  </a:cubicBezTo>
                  <a:cubicBezTo>
                    <a:pt x="555" y="1081"/>
                    <a:pt x="705" y="859"/>
                    <a:pt x="768" y="578"/>
                  </a:cubicBezTo>
                  <a:cubicBezTo>
                    <a:pt x="801" y="278"/>
                    <a:pt x="668" y="44"/>
                    <a:pt x="468" y="11"/>
                  </a:cubicBezTo>
                  <a:cubicBezTo>
                    <a:pt x="447" y="4"/>
                    <a:pt x="426" y="0"/>
                    <a:pt x="4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812;p45">
              <a:extLst>
                <a:ext uri="{FF2B5EF4-FFF2-40B4-BE49-F238E27FC236}">
                  <a16:creationId xmlns:a16="http://schemas.microsoft.com/office/drawing/2014/main" id="{C7824BE4-9E04-463C-9D68-E44E88A61C62}"/>
                </a:ext>
              </a:extLst>
            </p:cNvPr>
            <p:cNvSpPr/>
            <p:nvPr/>
          </p:nvSpPr>
          <p:spPr>
            <a:xfrm>
              <a:off x="3325050" y="1274700"/>
              <a:ext cx="35875" cy="71650"/>
            </a:xfrm>
            <a:custGeom>
              <a:avLst/>
              <a:gdLst/>
              <a:ahLst/>
              <a:cxnLst/>
              <a:rect l="l" t="t" r="r" b="b"/>
              <a:pathLst>
                <a:path w="1435" h="2866" extrusionOk="0">
                  <a:moveTo>
                    <a:pt x="334" y="0"/>
                  </a:moveTo>
                  <a:lnTo>
                    <a:pt x="0" y="2735"/>
                  </a:lnTo>
                  <a:cubicBezTo>
                    <a:pt x="0" y="2735"/>
                    <a:pt x="326" y="2866"/>
                    <a:pt x="717" y="2866"/>
                  </a:cubicBezTo>
                  <a:cubicBezTo>
                    <a:pt x="952" y="2866"/>
                    <a:pt x="1210" y="2819"/>
                    <a:pt x="1435" y="2669"/>
                  </a:cubicBezTo>
                  <a:cubicBezTo>
                    <a:pt x="968" y="1835"/>
                    <a:pt x="601" y="901"/>
                    <a:pt x="334" y="0"/>
                  </a:cubicBezTo>
                  <a:close/>
                </a:path>
              </a:pathLst>
            </a:custGeom>
            <a:solidFill>
              <a:srgbClr val="BA4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813;p45">
              <a:extLst>
                <a:ext uri="{FF2B5EF4-FFF2-40B4-BE49-F238E27FC236}">
                  <a16:creationId xmlns:a16="http://schemas.microsoft.com/office/drawing/2014/main" id="{80E4C3C3-3EE2-4F84-9FF0-C5E4C5DB7F2D}"/>
                </a:ext>
              </a:extLst>
            </p:cNvPr>
            <p:cNvSpPr/>
            <p:nvPr/>
          </p:nvSpPr>
          <p:spPr>
            <a:xfrm>
              <a:off x="3253325" y="1327225"/>
              <a:ext cx="50075" cy="33375"/>
            </a:xfrm>
            <a:custGeom>
              <a:avLst/>
              <a:gdLst/>
              <a:ahLst/>
              <a:cxnLst/>
              <a:rect l="l" t="t" r="r" b="b"/>
              <a:pathLst>
                <a:path w="2003" h="1335" extrusionOk="0">
                  <a:moveTo>
                    <a:pt x="34" y="1"/>
                  </a:moveTo>
                  <a:cubicBezTo>
                    <a:pt x="1" y="67"/>
                    <a:pt x="1" y="101"/>
                    <a:pt x="1" y="134"/>
                  </a:cubicBezTo>
                  <a:cubicBezTo>
                    <a:pt x="401" y="801"/>
                    <a:pt x="1135" y="1268"/>
                    <a:pt x="1902" y="1335"/>
                  </a:cubicBezTo>
                  <a:cubicBezTo>
                    <a:pt x="1969" y="1335"/>
                    <a:pt x="2002" y="1301"/>
                    <a:pt x="2002" y="1268"/>
                  </a:cubicBezTo>
                  <a:cubicBezTo>
                    <a:pt x="2002" y="1235"/>
                    <a:pt x="1969" y="1168"/>
                    <a:pt x="1902" y="1168"/>
                  </a:cubicBezTo>
                  <a:cubicBezTo>
                    <a:pt x="1168" y="1101"/>
                    <a:pt x="534" y="668"/>
                    <a:pt x="167" y="67"/>
                  </a:cubicBezTo>
                  <a:cubicBezTo>
                    <a:pt x="134" y="1"/>
                    <a:pt x="67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814;p45">
              <a:extLst>
                <a:ext uri="{FF2B5EF4-FFF2-40B4-BE49-F238E27FC236}">
                  <a16:creationId xmlns:a16="http://schemas.microsoft.com/office/drawing/2014/main" id="{AC5B923A-D970-415D-991B-9A4340417269}"/>
                </a:ext>
              </a:extLst>
            </p:cNvPr>
            <p:cNvSpPr/>
            <p:nvPr/>
          </p:nvSpPr>
          <p:spPr>
            <a:xfrm>
              <a:off x="3252500" y="1213500"/>
              <a:ext cx="41725" cy="21175"/>
            </a:xfrm>
            <a:custGeom>
              <a:avLst/>
              <a:gdLst/>
              <a:ahLst/>
              <a:cxnLst/>
              <a:rect l="l" t="t" r="r" b="b"/>
              <a:pathLst>
                <a:path w="1669" h="847" extrusionOk="0">
                  <a:moveTo>
                    <a:pt x="1330" y="0"/>
                  </a:moveTo>
                  <a:cubicBezTo>
                    <a:pt x="860" y="0"/>
                    <a:pt x="387" y="197"/>
                    <a:pt x="67" y="547"/>
                  </a:cubicBezTo>
                  <a:cubicBezTo>
                    <a:pt x="0" y="647"/>
                    <a:pt x="0" y="713"/>
                    <a:pt x="67" y="814"/>
                  </a:cubicBezTo>
                  <a:cubicBezTo>
                    <a:pt x="67" y="847"/>
                    <a:pt x="100" y="847"/>
                    <a:pt x="167" y="847"/>
                  </a:cubicBezTo>
                  <a:cubicBezTo>
                    <a:pt x="200" y="847"/>
                    <a:pt x="234" y="847"/>
                    <a:pt x="267" y="814"/>
                  </a:cubicBezTo>
                  <a:cubicBezTo>
                    <a:pt x="542" y="508"/>
                    <a:pt x="929" y="342"/>
                    <a:pt x="1326" y="342"/>
                  </a:cubicBezTo>
                  <a:cubicBezTo>
                    <a:pt x="1362" y="342"/>
                    <a:pt x="1398" y="344"/>
                    <a:pt x="1435" y="347"/>
                  </a:cubicBezTo>
                  <a:cubicBezTo>
                    <a:pt x="1535" y="347"/>
                    <a:pt x="1601" y="313"/>
                    <a:pt x="1668" y="213"/>
                  </a:cubicBezTo>
                  <a:cubicBezTo>
                    <a:pt x="1668" y="146"/>
                    <a:pt x="1601" y="46"/>
                    <a:pt x="1535" y="13"/>
                  </a:cubicBezTo>
                  <a:cubicBezTo>
                    <a:pt x="1467" y="4"/>
                    <a:pt x="1399" y="0"/>
                    <a:pt x="133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815;p45">
              <a:extLst>
                <a:ext uri="{FF2B5EF4-FFF2-40B4-BE49-F238E27FC236}">
                  <a16:creationId xmlns:a16="http://schemas.microsoft.com/office/drawing/2014/main" id="{4703C2B4-43ED-46FF-A2C0-98D6618E2413}"/>
                </a:ext>
              </a:extLst>
            </p:cNvPr>
            <p:cNvSpPr/>
            <p:nvPr/>
          </p:nvSpPr>
          <p:spPr>
            <a:xfrm>
              <a:off x="3370075" y="1216925"/>
              <a:ext cx="34225" cy="33600"/>
            </a:xfrm>
            <a:custGeom>
              <a:avLst/>
              <a:gdLst/>
              <a:ahLst/>
              <a:cxnLst/>
              <a:rect l="l" t="t" r="r" b="b"/>
              <a:pathLst>
                <a:path w="1369" h="1344" extrusionOk="0">
                  <a:moveTo>
                    <a:pt x="195" y="0"/>
                  </a:moveTo>
                  <a:cubicBezTo>
                    <a:pt x="133" y="0"/>
                    <a:pt x="61" y="55"/>
                    <a:pt x="34" y="109"/>
                  </a:cubicBezTo>
                  <a:cubicBezTo>
                    <a:pt x="1" y="210"/>
                    <a:pt x="67" y="310"/>
                    <a:pt x="167" y="343"/>
                  </a:cubicBezTo>
                  <a:cubicBezTo>
                    <a:pt x="568" y="443"/>
                    <a:pt x="901" y="777"/>
                    <a:pt x="1035" y="1210"/>
                  </a:cubicBezTo>
                  <a:cubicBezTo>
                    <a:pt x="1035" y="1310"/>
                    <a:pt x="1135" y="1344"/>
                    <a:pt x="1201" y="1344"/>
                  </a:cubicBezTo>
                  <a:lnTo>
                    <a:pt x="1235" y="1344"/>
                  </a:lnTo>
                  <a:cubicBezTo>
                    <a:pt x="1335" y="1310"/>
                    <a:pt x="1368" y="1210"/>
                    <a:pt x="1368" y="1144"/>
                  </a:cubicBezTo>
                  <a:cubicBezTo>
                    <a:pt x="1201" y="576"/>
                    <a:pt x="801" y="176"/>
                    <a:pt x="234" y="9"/>
                  </a:cubicBezTo>
                  <a:cubicBezTo>
                    <a:pt x="222" y="3"/>
                    <a:pt x="209" y="0"/>
                    <a:pt x="1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816;p45">
              <a:extLst>
                <a:ext uri="{FF2B5EF4-FFF2-40B4-BE49-F238E27FC236}">
                  <a16:creationId xmlns:a16="http://schemas.microsoft.com/office/drawing/2014/main" id="{3AC18CE3-7987-4813-B802-BE74974DABA3}"/>
                </a:ext>
              </a:extLst>
            </p:cNvPr>
            <p:cNvSpPr/>
            <p:nvPr/>
          </p:nvSpPr>
          <p:spPr>
            <a:xfrm>
              <a:off x="2544500" y="1561550"/>
              <a:ext cx="471175" cy="547925"/>
            </a:xfrm>
            <a:custGeom>
              <a:avLst/>
              <a:gdLst/>
              <a:ahLst/>
              <a:cxnLst/>
              <a:rect l="l" t="t" r="r" b="b"/>
              <a:pathLst>
                <a:path w="18847" h="21917" extrusionOk="0">
                  <a:moveTo>
                    <a:pt x="17246" y="1"/>
                  </a:moveTo>
                  <a:cubicBezTo>
                    <a:pt x="14844" y="768"/>
                    <a:pt x="12576" y="1602"/>
                    <a:pt x="10307" y="2569"/>
                  </a:cubicBezTo>
                  <a:cubicBezTo>
                    <a:pt x="9140" y="3070"/>
                    <a:pt x="8006" y="3570"/>
                    <a:pt x="6872" y="4137"/>
                  </a:cubicBezTo>
                  <a:cubicBezTo>
                    <a:pt x="5671" y="4738"/>
                    <a:pt x="4503" y="5405"/>
                    <a:pt x="3402" y="6139"/>
                  </a:cubicBezTo>
                  <a:cubicBezTo>
                    <a:pt x="3236" y="6272"/>
                    <a:pt x="3069" y="6339"/>
                    <a:pt x="2969" y="6472"/>
                  </a:cubicBezTo>
                  <a:cubicBezTo>
                    <a:pt x="2835" y="6606"/>
                    <a:pt x="2669" y="6706"/>
                    <a:pt x="2502" y="6872"/>
                  </a:cubicBezTo>
                  <a:lnTo>
                    <a:pt x="2235" y="7073"/>
                  </a:lnTo>
                  <a:lnTo>
                    <a:pt x="1968" y="7373"/>
                  </a:lnTo>
                  <a:cubicBezTo>
                    <a:pt x="1801" y="7573"/>
                    <a:pt x="1635" y="7773"/>
                    <a:pt x="1501" y="7973"/>
                  </a:cubicBezTo>
                  <a:cubicBezTo>
                    <a:pt x="1034" y="8674"/>
                    <a:pt x="701" y="9474"/>
                    <a:pt x="500" y="10308"/>
                  </a:cubicBezTo>
                  <a:cubicBezTo>
                    <a:pt x="167" y="11643"/>
                    <a:pt x="0" y="13010"/>
                    <a:pt x="33" y="14411"/>
                  </a:cubicBezTo>
                  <a:cubicBezTo>
                    <a:pt x="67" y="16946"/>
                    <a:pt x="400" y="19448"/>
                    <a:pt x="1001" y="21917"/>
                  </a:cubicBezTo>
                  <a:lnTo>
                    <a:pt x="3636" y="21583"/>
                  </a:lnTo>
                  <a:lnTo>
                    <a:pt x="3669" y="19815"/>
                  </a:lnTo>
                  <a:lnTo>
                    <a:pt x="3803" y="18081"/>
                  </a:lnTo>
                  <a:cubicBezTo>
                    <a:pt x="3869" y="16913"/>
                    <a:pt x="3970" y="15746"/>
                    <a:pt x="4136" y="14645"/>
                  </a:cubicBezTo>
                  <a:cubicBezTo>
                    <a:pt x="4236" y="13611"/>
                    <a:pt x="4503" y="12610"/>
                    <a:pt x="4837" y="11609"/>
                  </a:cubicBezTo>
                  <a:cubicBezTo>
                    <a:pt x="4904" y="11242"/>
                    <a:pt x="5137" y="10942"/>
                    <a:pt x="5337" y="10642"/>
                  </a:cubicBezTo>
                  <a:cubicBezTo>
                    <a:pt x="5337" y="10608"/>
                    <a:pt x="5371" y="10608"/>
                    <a:pt x="5404" y="10575"/>
                  </a:cubicBezTo>
                  <a:lnTo>
                    <a:pt x="5471" y="10575"/>
                  </a:lnTo>
                  <a:lnTo>
                    <a:pt x="5537" y="10475"/>
                  </a:lnTo>
                  <a:cubicBezTo>
                    <a:pt x="5637" y="10442"/>
                    <a:pt x="5704" y="10375"/>
                    <a:pt x="5804" y="10308"/>
                  </a:cubicBezTo>
                  <a:cubicBezTo>
                    <a:pt x="5871" y="10275"/>
                    <a:pt x="5938" y="10208"/>
                    <a:pt x="6071" y="10141"/>
                  </a:cubicBezTo>
                  <a:cubicBezTo>
                    <a:pt x="7038" y="9641"/>
                    <a:pt x="8006" y="9141"/>
                    <a:pt x="9006" y="8740"/>
                  </a:cubicBezTo>
                  <a:cubicBezTo>
                    <a:pt x="10041" y="8273"/>
                    <a:pt x="11141" y="7873"/>
                    <a:pt x="12209" y="7440"/>
                  </a:cubicBezTo>
                  <a:cubicBezTo>
                    <a:pt x="14410" y="6606"/>
                    <a:pt x="16645" y="5772"/>
                    <a:pt x="18847" y="5038"/>
                  </a:cubicBezTo>
                  <a:lnTo>
                    <a:pt x="17246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817;p45">
              <a:extLst>
                <a:ext uri="{FF2B5EF4-FFF2-40B4-BE49-F238E27FC236}">
                  <a16:creationId xmlns:a16="http://schemas.microsoft.com/office/drawing/2014/main" id="{E17EFAFB-D56A-495F-80BC-BD559B0E099E}"/>
                </a:ext>
              </a:extLst>
            </p:cNvPr>
            <p:cNvSpPr/>
            <p:nvPr/>
          </p:nvSpPr>
          <p:spPr>
            <a:xfrm>
              <a:off x="2535325" y="2071925"/>
              <a:ext cx="115100" cy="143650"/>
            </a:xfrm>
            <a:custGeom>
              <a:avLst/>
              <a:gdLst/>
              <a:ahLst/>
              <a:cxnLst/>
              <a:rect l="l" t="t" r="r" b="b"/>
              <a:pathLst>
                <a:path w="4604" h="5746" extrusionOk="0">
                  <a:moveTo>
                    <a:pt x="4003" y="1"/>
                  </a:moveTo>
                  <a:lnTo>
                    <a:pt x="1668" y="367"/>
                  </a:lnTo>
                  <a:cubicBezTo>
                    <a:pt x="1101" y="1035"/>
                    <a:pt x="667" y="1802"/>
                    <a:pt x="267" y="2536"/>
                  </a:cubicBezTo>
                  <a:cubicBezTo>
                    <a:pt x="67" y="2869"/>
                    <a:pt x="0" y="3303"/>
                    <a:pt x="33" y="3670"/>
                  </a:cubicBezTo>
                  <a:cubicBezTo>
                    <a:pt x="65" y="4813"/>
                    <a:pt x="1035" y="5745"/>
                    <a:pt x="2193" y="5745"/>
                  </a:cubicBezTo>
                  <a:cubicBezTo>
                    <a:pt x="2251" y="5745"/>
                    <a:pt x="2309" y="5743"/>
                    <a:pt x="2368" y="5738"/>
                  </a:cubicBezTo>
                  <a:lnTo>
                    <a:pt x="2535" y="5738"/>
                  </a:lnTo>
                  <a:cubicBezTo>
                    <a:pt x="3736" y="5571"/>
                    <a:pt x="4603" y="4470"/>
                    <a:pt x="4437" y="3236"/>
                  </a:cubicBezTo>
                  <a:lnTo>
                    <a:pt x="4003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818;p45">
              <a:extLst>
                <a:ext uri="{FF2B5EF4-FFF2-40B4-BE49-F238E27FC236}">
                  <a16:creationId xmlns:a16="http://schemas.microsoft.com/office/drawing/2014/main" id="{FB8D908A-CB65-415A-8D47-C84849B4ACEE}"/>
                </a:ext>
              </a:extLst>
            </p:cNvPr>
            <p:cNvSpPr/>
            <p:nvPr/>
          </p:nvSpPr>
          <p:spPr>
            <a:xfrm>
              <a:off x="2794675" y="1548725"/>
              <a:ext cx="378625" cy="240525"/>
            </a:xfrm>
            <a:custGeom>
              <a:avLst/>
              <a:gdLst/>
              <a:ahLst/>
              <a:cxnLst/>
              <a:rect l="l" t="t" r="r" b="b"/>
              <a:pathLst>
                <a:path w="15145" h="9621" extrusionOk="0">
                  <a:moveTo>
                    <a:pt x="10072" y="1"/>
                  </a:moveTo>
                  <a:cubicBezTo>
                    <a:pt x="6150" y="1"/>
                    <a:pt x="0" y="2549"/>
                    <a:pt x="0" y="2549"/>
                  </a:cubicBezTo>
                  <a:lnTo>
                    <a:pt x="2168" y="9620"/>
                  </a:lnTo>
                  <a:cubicBezTo>
                    <a:pt x="4503" y="9587"/>
                    <a:pt x="6838" y="9120"/>
                    <a:pt x="9007" y="8286"/>
                  </a:cubicBezTo>
                  <a:cubicBezTo>
                    <a:pt x="13410" y="6652"/>
                    <a:pt x="15144" y="3916"/>
                    <a:pt x="12876" y="948"/>
                  </a:cubicBezTo>
                  <a:cubicBezTo>
                    <a:pt x="12351" y="261"/>
                    <a:pt x="11325" y="1"/>
                    <a:pt x="10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819;p45">
              <a:extLst>
                <a:ext uri="{FF2B5EF4-FFF2-40B4-BE49-F238E27FC236}">
                  <a16:creationId xmlns:a16="http://schemas.microsoft.com/office/drawing/2014/main" id="{CDA9F333-C67A-4CA9-9D6C-402332C055BF}"/>
                </a:ext>
              </a:extLst>
            </p:cNvPr>
            <p:cNvSpPr/>
            <p:nvPr/>
          </p:nvSpPr>
          <p:spPr>
            <a:xfrm>
              <a:off x="2848875" y="2296975"/>
              <a:ext cx="516225" cy="123500"/>
            </a:xfrm>
            <a:custGeom>
              <a:avLst/>
              <a:gdLst/>
              <a:ahLst/>
              <a:cxnLst/>
              <a:rect l="l" t="t" r="r" b="b"/>
              <a:pathLst>
                <a:path w="20649" h="4940" extrusionOk="0">
                  <a:moveTo>
                    <a:pt x="767" y="1"/>
                  </a:moveTo>
                  <a:cubicBezTo>
                    <a:pt x="534" y="1"/>
                    <a:pt x="364" y="156"/>
                    <a:pt x="334" y="339"/>
                  </a:cubicBezTo>
                  <a:lnTo>
                    <a:pt x="34" y="1873"/>
                  </a:lnTo>
                  <a:cubicBezTo>
                    <a:pt x="0" y="2073"/>
                    <a:pt x="134" y="2307"/>
                    <a:pt x="334" y="2340"/>
                  </a:cubicBezTo>
                  <a:cubicBezTo>
                    <a:pt x="1702" y="2674"/>
                    <a:pt x="6638" y="3708"/>
                    <a:pt x="12176" y="4408"/>
                  </a:cubicBezTo>
                  <a:cubicBezTo>
                    <a:pt x="15454" y="4826"/>
                    <a:pt x="17585" y="4939"/>
                    <a:pt x="18877" y="4939"/>
                  </a:cubicBezTo>
                  <a:cubicBezTo>
                    <a:pt x="19544" y="4939"/>
                    <a:pt x="19987" y="4909"/>
                    <a:pt x="20248" y="4875"/>
                  </a:cubicBezTo>
                  <a:cubicBezTo>
                    <a:pt x="20482" y="4842"/>
                    <a:pt x="20648" y="4675"/>
                    <a:pt x="20648" y="4475"/>
                  </a:cubicBezTo>
                  <a:lnTo>
                    <a:pt x="20648" y="3040"/>
                  </a:lnTo>
                  <a:cubicBezTo>
                    <a:pt x="20648" y="2840"/>
                    <a:pt x="20482" y="2640"/>
                    <a:pt x="20248" y="2640"/>
                  </a:cubicBezTo>
                  <a:cubicBezTo>
                    <a:pt x="18680" y="2573"/>
                    <a:pt x="12409" y="2207"/>
                    <a:pt x="834" y="5"/>
                  </a:cubicBezTo>
                  <a:cubicBezTo>
                    <a:pt x="811" y="2"/>
                    <a:pt x="789" y="1"/>
                    <a:pt x="7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2820;p45">
            <a:extLst>
              <a:ext uri="{FF2B5EF4-FFF2-40B4-BE49-F238E27FC236}">
                <a16:creationId xmlns:a16="http://schemas.microsoft.com/office/drawing/2014/main" id="{401F835D-E8AE-40E8-897F-CFFE5E3B4F0F}"/>
              </a:ext>
            </a:extLst>
          </p:cNvPr>
          <p:cNvGrpSpPr/>
          <p:nvPr/>
        </p:nvGrpSpPr>
        <p:grpSpPr>
          <a:xfrm>
            <a:off x="5069104" y="4514968"/>
            <a:ext cx="3001797" cy="126000"/>
            <a:chOff x="401700" y="3990925"/>
            <a:chExt cx="4170900" cy="126000"/>
          </a:xfrm>
        </p:grpSpPr>
        <p:cxnSp>
          <p:nvCxnSpPr>
            <p:cNvPr id="133" name="Google Shape;2821;p45">
              <a:extLst>
                <a:ext uri="{FF2B5EF4-FFF2-40B4-BE49-F238E27FC236}">
                  <a16:creationId xmlns:a16="http://schemas.microsoft.com/office/drawing/2014/main" id="{4C10816B-CCD1-438D-BCBF-FA73E31CF9C0}"/>
                </a:ext>
              </a:extLst>
            </p:cNvPr>
            <p:cNvCxnSpPr/>
            <p:nvPr/>
          </p:nvCxnSpPr>
          <p:spPr>
            <a:xfrm>
              <a:off x="401700" y="3990925"/>
              <a:ext cx="4170900" cy="0"/>
            </a:xfrm>
            <a:prstGeom prst="straightConnector1">
              <a:avLst/>
            </a:prstGeom>
            <a:noFill/>
            <a:ln w="28575" cap="flat" cmpd="sng">
              <a:solidFill>
                <a:srgbClr val="13235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2822;p45">
              <a:extLst>
                <a:ext uri="{FF2B5EF4-FFF2-40B4-BE49-F238E27FC236}">
                  <a16:creationId xmlns:a16="http://schemas.microsoft.com/office/drawing/2014/main" id="{E42E5EDF-39D7-4E1D-ADD5-3599C4BA00BA}"/>
                </a:ext>
              </a:extLst>
            </p:cNvPr>
            <p:cNvCxnSpPr/>
            <p:nvPr/>
          </p:nvCxnSpPr>
          <p:spPr>
            <a:xfrm>
              <a:off x="1895375" y="4116925"/>
              <a:ext cx="2329500" cy="0"/>
            </a:xfrm>
            <a:prstGeom prst="straightConnector1">
              <a:avLst/>
            </a:prstGeom>
            <a:noFill/>
            <a:ln w="28575" cap="flat" cmpd="sng">
              <a:solidFill>
                <a:srgbClr val="13235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39887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" name="Google Shape;2705;p43"/>
          <p:cNvSpPr txBox="1">
            <a:spLocks noGrp="1"/>
          </p:cNvSpPr>
          <p:nvPr>
            <p:ph type="subTitle" idx="2"/>
          </p:nvPr>
        </p:nvSpPr>
        <p:spPr>
          <a:xfrm>
            <a:off x="516636" y="2122009"/>
            <a:ext cx="44568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MaxCombo * comboPoint  + playtime</a:t>
            </a:r>
            <a:endParaRPr sz="1600" dirty="0"/>
          </a:p>
        </p:txBody>
      </p:sp>
      <p:sp>
        <p:nvSpPr>
          <p:cNvPr id="2706" name="Google Shape;2706;p43"/>
          <p:cNvSpPr/>
          <p:nvPr/>
        </p:nvSpPr>
        <p:spPr>
          <a:xfrm flipH="1">
            <a:off x="2187828" y="1095435"/>
            <a:ext cx="927612" cy="794656"/>
          </a:xfrm>
          <a:custGeom>
            <a:avLst/>
            <a:gdLst/>
            <a:ahLst/>
            <a:cxnLst/>
            <a:rect l="l" t="t" r="r" b="b"/>
            <a:pathLst>
              <a:path w="47303" h="40523" extrusionOk="0">
                <a:moveTo>
                  <a:pt x="26954" y="1"/>
                </a:moveTo>
                <a:cubicBezTo>
                  <a:pt x="21976" y="1"/>
                  <a:pt x="16898" y="1851"/>
                  <a:pt x="12764" y="5984"/>
                </a:cubicBezTo>
                <a:cubicBezTo>
                  <a:pt x="0" y="18749"/>
                  <a:pt x="9010" y="40523"/>
                  <a:pt x="27030" y="40523"/>
                </a:cubicBezTo>
                <a:lnTo>
                  <a:pt x="47302" y="40523"/>
                </a:lnTo>
                <a:lnTo>
                  <a:pt x="47302" y="20250"/>
                </a:lnTo>
                <a:cubicBezTo>
                  <a:pt x="47302" y="8066"/>
                  <a:pt x="37348" y="1"/>
                  <a:pt x="26954" y="1"/>
                </a:cubicBezTo>
                <a:close/>
              </a:path>
            </a:pathLst>
          </a:custGeom>
          <a:solidFill>
            <a:srgbClr val="2B3C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43"/>
          <p:cNvSpPr txBox="1">
            <a:spLocks noGrp="1"/>
          </p:cNvSpPr>
          <p:nvPr>
            <p:ph type="ctrTitle"/>
          </p:nvPr>
        </p:nvSpPr>
        <p:spPr>
          <a:xfrm>
            <a:off x="519675" y="1183397"/>
            <a:ext cx="4320000" cy="10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Score</a:t>
            </a:r>
            <a:endParaRPr dirty="0"/>
          </a:p>
        </p:txBody>
      </p:sp>
      <p:sp>
        <p:nvSpPr>
          <p:cNvPr id="2708" name="Google Shape;2708;p43"/>
          <p:cNvSpPr txBox="1">
            <a:spLocks noGrp="1"/>
          </p:cNvSpPr>
          <p:nvPr>
            <p:ph type="title" idx="3"/>
          </p:nvPr>
        </p:nvSpPr>
        <p:spPr>
          <a:xfrm>
            <a:off x="2329926" y="1183397"/>
            <a:ext cx="9276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09" name="Google Shape;2709;p43"/>
          <p:cNvSpPr txBox="1">
            <a:spLocks noGrp="1"/>
          </p:cNvSpPr>
          <p:nvPr>
            <p:ph type="subTitle" idx="1"/>
          </p:nvPr>
        </p:nvSpPr>
        <p:spPr>
          <a:xfrm>
            <a:off x="360127" y="2644009"/>
            <a:ext cx="4456799" cy="16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3020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comboPoint</a:t>
            </a:r>
            <a:r>
              <a:rPr lang="en-US" altLang="ko-KR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 = 1 + </a:t>
            </a:r>
            <a:r>
              <a:rPr lang="ko-KR" altLang="en-US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콤보</a:t>
            </a:r>
            <a:r>
              <a:rPr lang="en-US" altLang="ko-KR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/100</a:t>
            </a:r>
          </a:p>
          <a:p>
            <a:pPr lvl="0" indent="-330200">
              <a:buFont typeface="Arial" panose="020B0604020202020204" pitchFamily="34" charset="0"/>
              <a:buChar char="•"/>
            </a:pPr>
            <a:endParaRPr lang="en-US" altLang="ko-KR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lvl="0" indent="-330200">
              <a:buFont typeface="Arial" panose="020B0604020202020204" pitchFamily="34" charset="0"/>
              <a:buChar char="•"/>
            </a:pPr>
            <a:r>
              <a:rPr lang="ko-KR" altLang="en-US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장애물과 부딪혔을 때</a:t>
            </a:r>
            <a:r>
              <a:rPr lang="en-US" altLang="ko-KR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, </a:t>
            </a:r>
            <a:r>
              <a:rPr lang="ko-KR" altLang="en-US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누적 </a:t>
            </a:r>
            <a:r>
              <a:rPr lang="en-US" altLang="ko-KR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combo</a:t>
            </a:r>
            <a:r>
              <a:rPr lang="ko-KR" altLang="en-US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는 </a:t>
            </a:r>
            <a:r>
              <a:rPr lang="en-US" altLang="ko-KR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0</a:t>
            </a:r>
            <a:r>
              <a:rPr lang="ko-KR" altLang="en-US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이 된다</a:t>
            </a:r>
            <a:r>
              <a:rPr lang="en-US" altLang="ko-KR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.</a:t>
            </a: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endParaRPr lang="en-US" altLang="ko-KR" sz="18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grpSp>
        <p:nvGrpSpPr>
          <p:cNvPr id="2710" name="Google Shape;2710;p43"/>
          <p:cNvGrpSpPr/>
          <p:nvPr/>
        </p:nvGrpSpPr>
        <p:grpSpPr>
          <a:xfrm>
            <a:off x="796179" y="3701121"/>
            <a:ext cx="1698771" cy="1154487"/>
            <a:chOff x="720000" y="3298275"/>
            <a:chExt cx="1921904" cy="1306128"/>
          </a:xfrm>
        </p:grpSpPr>
        <p:sp>
          <p:nvSpPr>
            <p:cNvPr id="2711" name="Google Shape;2711;p43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3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4EBC0D36-3502-4F19-9702-CDF6F62CF2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56" t="12547" r="29431" b="14443"/>
          <a:stretch/>
        </p:blipFill>
        <p:spPr>
          <a:xfrm>
            <a:off x="5697071" y="1689729"/>
            <a:ext cx="2520000" cy="2507283"/>
          </a:xfrm>
          <a:prstGeom prst="rect">
            <a:avLst/>
          </a:prstGeom>
          <a:effectLst>
            <a:reflection stA="19000" endPos="16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00707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43"/>
          <p:cNvSpPr/>
          <p:nvPr/>
        </p:nvSpPr>
        <p:spPr>
          <a:xfrm flipH="1">
            <a:off x="4348713" y="1331020"/>
            <a:ext cx="927612" cy="794656"/>
          </a:xfrm>
          <a:custGeom>
            <a:avLst/>
            <a:gdLst/>
            <a:ahLst/>
            <a:cxnLst/>
            <a:rect l="l" t="t" r="r" b="b"/>
            <a:pathLst>
              <a:path w="47303" h="40523" extrusionOk="0">
                <a:moveTo>
                  <a:pt x="26954" y="1"/>
                </a:moveTo>
                <a:cubicBezTo>
                  <a:pt x="21976" y="1"/>
                  <a:pt x="16898" y="1851"/>
                  <a:pt x="12764" y="5984"/>
                </a:cubicBezTo>
                <a:cubicBezTo>
                  <a:pt x="0" y="18749"/>
                  <a:pt x="9010" y="40523"/>
                  <a:pt x="27030" y="40523"/>
                </a:cubicBezTo>
                <a:lnTo>
                  <a:pt x="47302" y="40523"/>
                </a:lnTo>
                <a:lnTo>
                  <a:pt x="47302" y="20250"/>
                </a:lnTo>
                <a:cubicBezTo>
                  <a:pt x="47302" y="8066"/>
                  <a:pt x="37348" y="1"/>
                  <a:pt x="26954" y="1"/>
                </a:cubicBezTo>
                <a:close/>
              </a:path>
            </a:pathLst>
          </a:custGeom>
          <a:solidFill>
            <a:srgbClr val="2B3C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43"/>
          <p:cNvSpPr txBox="1">
            <a:spLocks noGrp="1"/>
          </p:cNvSpPr>
          <p:nvPr>
            <p:ph type="ctrTitle"/>
          </p:nvPr>
        </p:nvSpPr>
        <p:spPr>
          <a:xfrm>
            <a:off x="326493" y="1367918"/>
            <a:ext cx="4320000" cy="10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Ranking </a:t>
            </a:r>
            <a:r>
              <a:rPr lang="en" altLang="ko-KR" sz="3600" dirty="0">
                <a:latin typeface="Montserrat Medium"/>
                <a:ea typeface="Montserrat Medium"/>
                <a:cs typeface="Montserrat Medium"/>
                <a:sym typeface="Montserrat Medium"/>
              </a:rPr>
              <a:t>System</a:t>
            </a:r>
            <a:endParaRPr sz="3600" dirty="0"/>
          </a:p>
        </p:txBody>
      </p:sp>
      <p:sp>
        <p:nvSpPr>
          <p:cNvPr id="2708" name="Google Shape;2708;p43"/>
          <p:cNvSpPr txBox="1">
            <a:spLocks noGrp="1"/>
          </p:cNvSpPr>
          <p:nvPr>
            <p:ph type="title" idx="3"/>
          </p:nvPr>
        </p:nvSpPr>
        <p:spPr>
          <a:xfrm>
            <a:off x="4490811" y="1418982"/>
            <a:ext cx="9276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709" name="Google Shape;2709;p43"/>
          <p:cNvSpPr txBox="1">
            <a:spLocks noGrp="1"/>
          </p:cNvSpPr>
          <p:nvPr>
            <p:ph type="subTitle" idx="1"/>
          </p:nvPr>
        </p:nvSpPr>
        <p:spPr>
          <a:xfrm>
            <a:off x="326493" y="2695582"/>
            <a:ext cx="4716525" cy="16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30200">
              <a:buFont typeface="Arial" panose="020B0604020202020204" pitchFamily="34" charset="0"/>
              <a:buChar char="•"/>
            </a:pPr>
            <a:r>
              <a:rPr lang="ko-KR" altLang="en-US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텍스트 파일 입출력 방식을 통해서 랭킹 시스템 구현</a:t>
            </a:r>
            <a:endParaRPr lang="en-US" altLang="ko-KR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indent="-330200">
              <a:buFont typeface="Arial" panose="020B0604020202020204" pitchFamily="34" charset="0"/>
              <a:buChar char="•"/>
            </a:pPr>
            <a:endParaRPr lang="en-US" altLang="ko-KR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indent="-330200">
              <a:buFont typeface="Arial" panose="020B0604020202020204" pitchFamily="34" charset="0"/>
              <a:buChar char="•"/>
            </a:pPr>
            <a:r>
              <a:rPr lang="ko-KR" altLang="en-US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최고점수 </a:t>
            </a:r>
            <a:r>
              <a:rPr lang="en-US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Top</a:t>
            </a:r>
            <a:r>
              <a:rPr lang="ko-KR" altLang="en-US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</a:t>
            </a:r>
            <a:r>
              <a:rPr lang="en-US" altLang="ko-KR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5</a:t>
            </a:r>
            <a:r>
              <a:rPr lang="ko-KR" altLang="en-US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를 화면 상에 표기</a:t>
            </a:r>
            <a:endParaRPr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grpSp>
        <p:nvGrpSpPr>
          <p:cNvPr id="2710" name="Google Shape;2710;p43"/>
          <p:cNvGrpSpPr/>
          <p:nvPr/>
        </p:nvGrpSpPr>
        <p:grpSpPr>
          <a:xfrm>
            <a:off x="529875" y="3899135"/>
            <a:ext cx="1698771" cy="1154487"/>
            <a:chOff x="720000" y="3298275"/>
            <a:chExt cx="1921904" cy="1306128"/>
          </a:xfrm>
        </p:grpSpPr>
        <p:sp>
          <p:nvSpPr>
            <p:cNvPr id="2711" name="Google Shape;2711;p43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3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4EBC0D36-3502-4F19-9702-CDF6F62CF2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41" b="2341"/>
          <a:stretch/>
        </p:blipFill>
        <p:spPr>
          <a:xfrm>
            <a:off x="5690493" y="1687560"/>
            <a:ext cx="2520000" cy="2507283"/>
          </a:xfrm>
          <a:prstGeom prst="rect">
            <a:avLst/>
          </a:prstGeom>
          <a:effectLst>
            <a:reflection stA="19000" endPos="16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43"/>
          <p:cNvSpPr/>
          <p:nvPr/>
        </p:nvSpPr>
        <p:spPr>
          <a:xfrm flipH="1">
            <a:off x="4490169" y="880221"/>
            <a:ext cx="927612" cy="794656"/>
          </a:xfrm>
          <a:custGeom>
            <a:avLst/>
            <a:gdLst/>
            <a:ahLst/>
            <a:cxnLst/>
            <a:rect l="l" t="t" r="r" b="b"/>
            <a:pathLst>
              <a:path w="47303" h="40523" extrusionOk="0">
                <a:moveTo>
                  <a:pt x="26954" y="1"/>
                </a:moveTo>
                <a:cubicBezTo>
                  <a:pt x="21976" y="1"/>
                  <a:pt x="16898" y="1851"/>
                  <a:pt x="12764" y="5984"/>
                </a:cubicBezTo>
                <a:cubicBezTo>
                  <a:pt x="0" y="18749"/>
                  <a:pt x="9010" y="40523"/>
                  <a:pt x="27030" y="40523"/>
                </a:cubicBezTo>
                <a:lnTo>
                  <a:pt x="47302" y="40523"/>
                </a:lnTo>
                <a:lnTo>
                  <a:pt x="47302" y="20250"/>
                </a:lnTo>
                <a:cubicBezTo>
                  <a:pt x="47302" y="8066"/>
                  <a:pt x="37348" y="1"/>
                  <a:pt x="26954" y="1"/>
                </a:cubicBezTo>
                <a:close/>
              </a:path>
            </a:pathLst>
          </a:custGeom>
          <a:solidFill>
            <a:srgbClr val="2B3C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43"/>
          <p:cNvSpPr txBox="1">
            <a:spLocks noGrp="1"/>
          </p:cNvSpPr>
          <p:nvPr>
            <p:ph type="ctrTitle"/>
          </p:nvPr>
        </p:nvSpPr>
        <p:spPr>
          <a:xfrm>
            <a:off x="633975" y="971867"/>
            <a:ext cx="4320000" cy="10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장애물</a:t>
            </a:r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이벤트 처리</a:t>
            </a:r>
            <a:endParaRPr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2708" name="Google Shape;2708;p43"/>
          <p:cNvSpPr txBox="1">
            <a:spLocks noGrp="1"/>
          </p:cNvSpPr>
          <p:nvPr>
            <p:ph type="title" idx="3"/>
          </p:nvPr>
        </p:nvSpPr>
        <p:spPr>
          <a:xfrm>
            <a:off x="4632267" y="968183"/>
            <a:ext cx="9276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09" name="Google Shape;2709;p43"/>
          <p:cNvSpPr txBox="1">
            <a:spLocks noGrp="1"/>
          </p:cNvSpPr>
          <p:nvPr>
            <p:ph type="subTitle" idx="1"/>
          </p:nvPr>
        </p:nvSpPr>
        <p:spPr>
          <a:xfrm>
            <a:off x="633975" y="2140936"/>
            <a:ext cx="4215900" cy="23938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각각의 장애물은 랜덤으로 트랙 위에 배치되며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,</a:t>
            </a: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각 아이템은 충돌 시 이벤트가 발생한다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.</a:t>
            </a: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endParaRPr lang="en-US" altLang="ko-KR"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하트 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: hp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회복</a:t>
            </a:r>
            <a:endParaRPr lang="en-US" altLang="ko-KR"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풍선 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: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타격 시 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– time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추가 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/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충돌 시 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– hp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감소</a:t>
            </a:r>
            <a:endParaRPr lang="en-US" altLang="ko-KR"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트랩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,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허들 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– hp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감소</a:t>
            </a:r>
            <a:endParaRPr lang="en-US" altLang="ko-KR"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몬스터 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–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전투 게임 시작</a:t>
            </a:r>
            <a:endParaRPr lang="en-US" altLang="ko-KR"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endParaRPr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grpSp>
        <p:nvGrpSpPr>
          <p:cNvPr id="2710" name="Google Shape;2710;p43"/>
          <p:cNvGrpSpPr/>
          <p:nvPr/>
        </p:nvGrpSpPr>
        <p:grpSpPr>
          <a:xfrm>
            <a:off x="72675" y="4461110"/>
            <a:ext cx="1698771" cy="1154487"/>
            <a:chOff x="720000" y="3298275"/>
            <a:chExt cx="1921904" cy="1306128"/>
          </a:xfrm>
        </p:grpSpPr>
        <p:sp>
          <p:nvSpPr>
            <p:cNvPr id="2711" name="Google Shape;2711;p43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3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AAC923FF-58D9-4CE6-AFF4-97EF63C61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975" y="2077596"/>
            <a:ext cx="3483903" cy="2137290"/>
          </a:xfrm>
          <a:prstGeom prst="rect">
            <a:avLst/>
          </a:prstGeom>
          <a:effectLst>
            <a:reflection stA="19000" endPos="16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00539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43"/>
          <p:cNvSpPr/>
          <p:nvPr/>
        </p:nvSpPr>
        <p:spPr>
          <a:xfrm flipH="1">
            <a:off x="1899369" y="665511"/>
            <a:ext cx="927612" cy="794656"/>
          </a:xfrm>
          <a:custGeom>
            <a:avLst/>
            <a:gdLst/>
            <a:ahLst/>
            <a:cxnLst/>
            <a:rect l="l" t="t" r="r" b="b"/>
            <a:pathLst>
              <a:path w="47303" h="40523" extrusionOk="0">
                <a:moveTo>
                  <a:pt x="26954" y="1"/>
                </a:moveTo>
                <a:cubicBezTo>
                  <a:pt x="21976" y="1"/>
                  <a:pt x="16898" y="1851"/>
                  <a:pt x="12764" y="5984"/>
                </a:cubicBezTo>
                <a:cubicBezTo>
                  <a:pt x="0" y="18749"/>
                  <a:pt x="9010" y="40523"/>
                  <a:pt x="27030" y="40523"/>
                </a:cubicBezTo>
                <a:lnTo>
                  <a:pt x="47302" y="40523"/>
                </a:lnTo>
                <a:lnTo>
                  <a:pt x="47302" y="20250"/>
                </a:lnTo>
                <a:cubicBezTo>
                  <a:pt x="47302" y="8066"/>
                  <a:pt x="37348" y="1"/>
                  <a:pt x="26954" y="1"/>
                </a:cubicBezTo>
                <a:close/>
              </a:path>
            </a:pathLst>
          </a:custGeom>
          <a:solidFill>
            <a:srgbClr val="2B3C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43"/>
          <p:cNvSpPr txBox="1">
            <a:spLocks noGrp="1"/>
          </p:cNvSpPr>
          <p:nvPr>
            <p:ph type="ctrTitle"/>
          </p:nvPr>
        </p:nvSpPr>
        <p:spPr>
          <a:xfrm>
            <a:off x="633975" y="719823"/>
            <a:ext cx="4320000" cy="10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QTE</a:t>
            </a:r>
            <a:endParaRPr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2708" name="Google Shape;2708;p43"/>
          <p:cNvSpPr txBox="1">
            <a:spLocks noGrp="1"/>
          </p:cNvSpPr>
          <p:nvPr>
            <p:ph type="title" idx="3"/>
          </p:nvPr>
        </p:nvSpPr>
        <p:spPr>
          <a:xfrm>
            <a:off x="2041467" y="753473"/>
            <a:ext cx="9276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09" name="Google Shape;2709;p43"/>
          <p:cNvSpPr txBox="1">
            <a:spLocks noGrp="1"/>
          </p:cNvSpPr>
          <p:nvPr>
            <p:ph type="subTitle" idx="1"/>
          </p:nvPr>
        </p:nvSpPr>
        <p:spPr>
          <a:xfrm>
            <a:off x="633975" y="2223052"/>
            <a:ext cx="4215900" cy="193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3020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랜덤으로 발생하는 노드에 맞춰서 공격하는 시스템으로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,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왼쪽 펀치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,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오른쪽 펀치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,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왼쪽 발차기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,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오른쪽 발차기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총 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4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가지 공격으로 구성된 노드가 랜덤적으로 발생한다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.</a:t>
            </a:r>
          </a:p>
          <a:p>
            <a:pPr indent="-330200">
              <a:buFont typeface="Arial" panose="020B0604020202020204" pitchFamily="34" charset="0"/>
              <a:buChar char="•"/>
            </a:pPr>
            <a:endParaRPr lang="en-US" altLang="ko-KR"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indent="-33020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노드와 다른 공격을 시행하는 경우에는 공격 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miss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판정이 되며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,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판정 노드의 크기에 따라서 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perfect, great, good, miss 4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가지 판정이 이루어진다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.</a:t>
            </a: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endParaRPr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grpSp>
        <p:nvGrpSpPr>
          <p:cNvPr id="2710" name="Google Shape;2710;p43"/>
          <p:cNvGrpSpPr/>
          <p:nvPr/>
        </p:nvGrpSpPr>
        <p:grpSpPr>
          <a:xfrm>
            <a:off x="72675" y="4461110"/>
            <a:ext cx="1698771" cy="1154487"/>
            <a:chOff x="720000" y="3298275"/>
            <a:chExt cx="1921904" cy="1306128"/>
          </a:xfrm>
        </p:grpSpPr>
        <p:sp>
          <p:nvSpPr>
            <p:cNvPr id="2711" name="Google Shape;2711;p43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3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AAC923FF-58D9-4CE6-AFF4-97EF63C610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2853" y="1491355"/>
            <a:ext cx="3363514" cy="2663072"/>
          </a:xfrm>
          <a:prstGeom prst="rect">
            <a:avLst/>
          </a:prstGeom>
          <a:effectLst>
            <a:reflection stA="19000" endPos="16000" dir="5400000" sy="-100000" algn="bl" rotWithShape="0"/>
          </a:effectLst>
        </p:spPr>
      </p:pic>
      <p:sp>
        <p:nvSpPr>
          <p:cNvPr id="10" name="Google Shape;2705;p43">
            <a:extLst>
              <a:ext uri="{FF2B5EF4-FFF2-40B4-BE49-F238E27FC236}">
                <a16:creationId xmlns:a16="http://schemas.microsoft.com/office/drawing/2014/main" id="{9DAEE6C7-46A6-43F6-865B-D902DA643CF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00014" y="1726390"/>
            <a:ext cx="44568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Quick Time Events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4205535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43"/>
          <p:cNvSpPr/>
          <p:nvPr/>
        </p:nvSpPr>
        <p:spPr>
          <a:xfrm flipH="1">
            <a:off x="3094185" y="665511"/>
            <a:ext cx="927612" cy="794656"/>
          </a:xfrm>
          <a:custGeom>
            <a:avLst/>
            <a:gdLst/>
            <a:ahLst/>
            <a:cxnLst/>
            <a:rect l="l" t="t" r="r" b="b"/>
            <a:pathLst>
              <a:path w="47303" h="40523" extrusionOk="0">
                <a:moveTo>
                  <a:pt x="26954" y="1"/>
                </a:moveTo>
                <a:cubicBezTo>
                  <a:pt x="21976" y="1"/>
                  <a:pt x="16898" y="1851"/>
                  <a:pt x="12764" y="5984"/>
                </a:cubicBezTo>
                <a:cubicBezTo>
                  <a:pt x="0" y="18749"/>
                  <a:pt x="9010" y="40523"/>
                  <a:pt x="27030" y="40523"/>
                </a:cubicBezTo>
                <a:lnTo>
                  <a:pt x="47302" y="40523"/>
                </a:lnTo>
                <a:lnTo>
                  <a:pt x="47302" y="20250"/>
                </a:lnTo>
                <a:cubicBezTo>
                  <a:pt x="47302" y="8066"/>
                  <a:pt x="37348" y="1"/>
                  <a:pt x="26954" y="1"/>
                </a:cubicBezTo>
                <a:close/>
              </a:path>
            </a:pathLst>
          </a:custGeom>
          <a:solidFill>
            <a:srgbClr val="2B3C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43"/>
          <p:cNvSpPr txBox="1">
            <a:spLocks noGrp="1"/>
          </p:cNvSpPr>
          <p:nvPr>
            <p:ph type="ctrTitle"/>
          </p:nvPr>
        </p:nvSpPr>
        <p:spPr>
          <a:xfrm>
            <a:off x="633975" y="719823"/>
            <a:ext cx="4320000" cy="10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키넥트</a:t>
            </a: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 센서</a:t>
            </a:r>
            <a:endParaRPr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2708" name="Google Shape;2708;p43"/>
          <p:cNvSpPr txBox="1">
            <a:spLocks noGrp="1"/>
          </p:cNvSpPr>
          <p:nvPr>
            <p:ph type="title" idx="3"/>
          </p:nvPr>
        </p:nvSpPr>
        <p:spPr>
          <a:xfrm>
            <a:off x="3236283" y="753473"/>
            <a:ext cx="9276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09" name="Google Shape;2709;p43"/>
          <p:cNvSpPr txBox="1">
            <a:spLocks noGrp="1"/>
          </p:cNvSpPr>
          <p:nvPr>
            <p:ph type="subTitle" idx="1"/>
          </p:nvPr>
        </p:nvSpPr>
        <p:spPr>
          <a:xfrm>
            <a:off x="633975" y="2223052"/>
            <a:ext cx="3938025" cy="1931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3020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플레이어의 동작을 </a:t>
            </a:r>
            <a:r>
              <a:rPr lang="ko-KR" altLang="en-US" sz="1400" dirty="0" err="1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키넥트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센서가 인식하여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,</a:t>
            </a:r>
          </a:p>
          <a:p>
            <a:pPr marL="127000" indent="0"/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     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캐릭터 움직임을 조절하고 메뉴를 조작한다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.</a:t>
            </a:r>
          </a:p>
          <a:p>
            <a:pPr indent="-330200">
              <a:buFont typeface="Arial" panose="020B0604020202020204" pitchFamily="34" charset="0"/>
              <a:buChar char="•"/>
            </a:pPr>
            <a:endParaRPr lang="en-US" altLang="ko-KR"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indent="-330200">
              <a:buFont typeface="Arial" panose="020B0604020202020204" pitchFamily="34" charset="0"/>
              <a:buChar char="•"/>
            </a:pPr>
            <a:r>
              <a:rPr lang="ko-KR" altLang="en-US" sz="1400" dirty="0" err="1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키넥트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센서와 전면 스크린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,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바닥 스크린을 연동하여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</a:t>
            </a: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실시간 조작이 가능하다</a:t>
            </a:r>
            <a:r>
              <a:rPr lang="en-US" altLang="ko-KR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.</a:t>
            </a:r>
          </a:p>
          <a:p>
            <a:pPr indent="-330200">
              <a:buFont typeface="Arial" panose="020B0604020202020204" pitchFamily="34" charset="0"/>
              <a:buChar char="•"/>
            </a:pPr>
            <a:endParaRPr lang="en-US" altLang="ko-KR"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indent="-330200">
              <a:buFont typeface="Arial" panose="020B0604020202020204" pitchFamily="34" charset="0"/>
              <a:buChar char="•"/>
            </a:pPr>
            <a:endParaRPr lang="en-US" altLang="ko-KR"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  <a:p>
            <a:pPr indent="-330200">
              <a:buFont typeface="Arial" panose="020B0604020202020204" pitchFamily="34" charset="0"/>
              <a:buChar char="•"/>
            </a:pPr>
            <a:endParaRPr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grpSp>
        <p:nvGrpSpPr>
          <p:cNvPr id="2710" name="Google Shape;2710;p43"/>
          <p:cNvGrpSpPr/>
          <p:nvPr/>
        </p:nvGrpSpPr>
        <p:grpSpPr>
          <a:xfrm>
            <a:off x="72675" y="4461110"/>
            <a:ext cx="1698771" cy="1154487"/>
            <a:chOff x="720000" y="3298275"/>
            <a:chExt cx="1921904" cy="1306128"/>
          </a:xfrm>
        </p:grpSpPr>
        <p:sp>
          <p:nvSpPr>
            <p:cNvPr id="2711" name="Google Shape;2711;p43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3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C27913EE-A1F0-469B-A555-FB5F026D94E1}"/>
              </a:ext>
            </a:extLst>
          </p:cNvPr>
          <p:cNvGrpSpPr/>
          <p:nvPr/>
        </p:nvGrpSpPr>
        <p:grpSpPr>
          <a:xfrm>
            <a:off x="5272081" y="665511"/>
            <a:ext cx="2993782" cy="4372919"/>
            <a:chOff x="5272081" y="665511"/>
            <a:chExt cx="2993782" cy="4372919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68597F1B-0DF7-4602-A3F6-977FBDC1861D}"/>
                </a:ext>
              </a:extLst>
            </p:cNvPr>
            <p:cNvGrpSpPr/>
            <p:nvPr/>
          </p:nvGrpSpPr>
          <p:grpSpPr>
            <a:xfrm>
              <a:off x="5726090" y="665511"/>
              <a:ext cx="2128814" cy="2944757"/>
              <a:chOff x="5512272" y="722592"/>
              <a:chExt cx="2702637" cy="3738518"/>
            </a:xfrm>
          </p:grpSpPr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AAC923FF-58D9-4CE6-AFF4-97EF63C610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5512272" y="722592"/>
                <a:ext cx="2702637" cy="3738518"/>
              </a:xfrm>
              <a:prstGeom prst="rect">
                <a:avLst/>
              </a:prstGeom>
              <a:effectLst>
                <a:reflection stA="19000" endPos="16000" dir="5400000" sy="-100000" algn="bl" rotWithShape="0"/>
              </a:effectLst>
            </p:spPr>
          </p:pic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CCDB536F-193D-4EBC-B512-4E5F0CE892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50876" y="763228"/>
                <a:ext cx="2570774" cy="1408472"/>
              </a:xfrm>
              <a:prstGeom prst="rect">
                <a:avLst/>
              </a:prstGeom>
              <a:effectLst>
                <a:softEdge rad="50800"/>
              </a:effectLst>
            </p:spPr>
          </p:pic>
        </p:grp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D8A8A27E-196B-4070-B51B-52B9326C6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66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272081" y="3336556"/>
              <a:ext cx="2993782" cy="1701874"/>
            </a:xfrm>
            <a:prstGeom prst="rect">
              <a:avLst/>
            </a:prstGeom>
            <a:scene3d>
              <a:camera prst="orthographicFront">
                <a:rot lat="3000000" lon="0" rev="0"/>
              </a:camera>
              <a:lightRig rig="threePt" dir="t"/>
            </a:scene3d>
          </p:spPr>
        </p:pic>
      </p:grpSp>
    </p:spTree>
    <p:extLst>
      <p:ext uri="{BB962C8B-B14F-4D97-AF65-F5344CB8AC3E}">
        <p14:creationId xmlns:p14="http://schemas.microsoft.com/office/powerpoint/2010/main" val="35227007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3" name="Google Shape;2923;p50"/>
          <p:cNvSpPr/>
          <p:nvPr/>
        </p:nvSpPr>
        <p:spPr>
          <a:xfrm flipH="1">
            <a:off x="3859541" y="1472295"/>
            <a:ext cx="927612" cy="794656"/>
          </a:xfrm>
          <a:custGeom>
            <a:avLst/>
            <a:gdLst/>
            <a:ahLst/>
            <a:cxnLst/>
            <a:rect l="l" t="t" r="r" b="b"/>
            <a:pathLst>
              <a:path w="47303" h="40523" extrusionOk="0">
                <a:moveTo>
                  <a:pt x="26954" y="1"/>
                </a:moveTo>
                <a:cubicBezTo>
                  <a:pt x="21976" y="1"/>
                  <a:pt x="16898" y="1851"/>
                  <a:pt x="12764" y="5984"/>
                </a:cubicBezTo>
                <a:cubicBezTo>
                  <a:pt x="0" y="18749"/>
                  <a:pt x="9010" y="40523"/>
                  <a:pt x="27030" y="40523"/>
                </a:cubicBezTo>
                <a:lnTo>
                  <a:pt x="47302" y="40523"/>
                </a:lnTo>
                <a:lnTo>
                  <a:pt x="47302" y="20250"/>
                </a:lnTo>
                <a:cubicBezTo>
                  <a:pt x="47302" y="8066"/>
                  <a:pt x="37348" y="1"/>
                  <a:pt x="26954" y="1"/>
                </a:cubicBezTo>
                <a:close/>
              </a:path>
            </a:pathLst>
          </a:custGeom>
          <a:solidFill>
            <a:srgbClr val="2B3C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50"/>
          <p:cNvSpPr txBox="1">
            <a:spLocks noGrp="1"/>
          </p:cNvSpPr>
          <p:nvPr>
            <p:ph type="subTitle" idx="1"/>
          </p:nvPr>
        </p:nvSpPr>
        <p:spPr>
          <a:xfrm>
            <a:off x="3751758" y="2126827"/>
            <a:ext cx="2225700" cy="67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정두화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925" name="Google Shape;2925;p50"/>
          <p:cNvSpPr txBox="1">
            <a:spLocks noGrp="1"/>
          </p:cNvSpPr>
          <p:nvPr>
            <p:ph type="subTitle" idx="2"/>
          </p:nvPr>
        </p:nvSpPr>
        <p:spPr>
          <a:xfrm>
            <a:off x="3751758" y="2721099"/>
            <a:ext cx="2225700" cy="9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err="1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키넥트</a:t>
            </a:r>
            <a:r>
              <a:rPr lang="ko-KR" altLang="en-US" sz="12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연동 및 바닥 스크린 구현</a:t>
            </a:r>
            <a:endParaRPr sz="12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sp>
        <p:nvSpPr>
          <p:cNvPr id="2926" name="Google Shape;2926;p50"/>
          <p:cNvSpPr txBox="1">
            <a:spLocks noGrp="1"/>
          </p:cNvSpPr>
          <p:nvPr>
            <p:ph type="subTitle" idx="3"/>
          </p:nvPr>
        </p:nvSpPr>
        <p:spPr>
          <a:xfrm>
            <a:off x="6490903" y="2126827"/>
            <a:ext cx="2225700" cy="67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이슬이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927" name="Google Shape;2927;p50"/>
          <p:cNvSpPr txBox="1">
            <a:spLocks noGrp="1"/>
          </p:cNvSpPr>
          <p:nvPr>
            <p:ph type="subTitle" idx="4"/>
          </p:nvPr>
        </p:nvSpPr>
        <p:spPr>
          <a:xfrm>
            <a:off x="6490903" y="2721099"/>
            <a:ext cx="2225700" cy="9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Battle</a:t>
            </a:r>
            <a:r>
              <a:rPr lang="ko-KR" altLang="en-US" sz="12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</a:t>
            </a:r>
            <a:r>
              <a:rPr lang="en-US" altLang="ko-KR" sz="12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Scene</a:t>
            </a:r>
            <a:r>
              <a:rPr lang="ko-KR" altLang="en-US" sz="12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구현</a:t>
            </a:r>
            <a:endParaRPr sz="12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sp>
        <p:nvSpPr>
          <p:cNvPr id="2928" name="Google Shape;2928;p50"/>
          <p:cNvSpPr txBox="1">
            <a:spLocks noGrp="1"/>
          </p:cNvSpPr>
          <p:nvPr>
            <p:ph type="ctrTitle"/>
          </p:nvPr>
        </p:nvSpPr>
        <p:spPr>
          <a:xfrm>
            <a:off x="1100400" y="413700"/>
            <a:ext cx="73008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  <a:cs typeface="Montserrat Medium"/>
                <a:sym typeface="Montserrat Medium"/>
              </a:rPr>
              <a:t>역할분담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929" name="Google Shape;2929;p50"/>
          <p:cNvSpPr txBox="1">
            <a:spLocks noGrp="1"/>
          </p:cNvSpPr>
          <p:nvPr>
            <p:ph type="title" idx="5"/>
          </p:nvPr>
        </p:nvSpPr>
        <p:spPr>
          <a:xfrm>
            <a:off x="172800" y="414000"/>
            <a:ext cx="9276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930" name="Google Shape;2930;p50"/>
          <p:cNvSpPr txBox="1">
            <a:spLocks noGrp="1"/>
          </p:cNvSpPr>
          <p:nvPr>
            <p:ph type="subTitle" idx="6"/>
          </p:nvPr>
        </p:nvSpPr>
        <p:spPr>
          <a:xfrm>
            <a:off x="1012608" y="2126814"/>
            <a:ext cx="2225700" cy="67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문성훈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931" name="Google Shape;2931;p50"/>
          <p:cNvSpPr txBox="1">
            <a:spLocks noGrp="1"/>
          </p:cNvSpPr>
          <p:nvPr>
            <p:ph type="subTitle" idx="7"/>
          </p:nvPr>
        </p:nvSpPr>
        <p:spPr>
          <a:xfrm>
            <a:off x="1012608" y="2721086"/>
            <a:ext cx="2225700" cy="9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Main</a:t>
            </a:r>
            <a:r>
              <a:rPr lang="ko-KR" altLang="en-US" sz="12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</a:t>
            </a:r>
            <a:r>
              <a:rPr lang="en-US" altLang="ko-KR" sz="12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Game Scene </a:t>
            </a:r>
            <a:r>
              <a:rPr lang="ko-KR" altLang="en-US" sz="12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구현</a:t>
            </a:r>
            <a:endParaRPr sz="12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sp>
        <p:nvSpPr>
          <p:cNvPr id="2932" name="Google Shape;2932;p50"/>
          <p:cNvSpPr/>
          <p:nvPr/>
        </p:nvSpPr>
        <p:spPr>
          <a:xfrm flipH="1">
            <a:off x="1118722" y="1472295"/>
            <a:ext cx="927612" cy="794656"/>
          </a:xfrm>
          <a:custGeom>
            <a:avLst/>
            <a:gdLst/>
            <a:ahLst/>
            <a:cxnLst/>
            <a:rect l="l" t="t" r="r" b="b"/>
            <a:pathLst>
              <a:path w="47303" h="40523" extrusionOk="0">
                <a:moveTo>
                  <a:pt x="26954" y="1"/>
                </a:moveTo>
                <a:cubicBezTo>
                  <a:pt x="21976" y="1"/>
                  <a:pt x="16898" y="1851"/>
                  <a:pt x="12764" y="5984"/>
                </a:cubicBezTo>
                <a:cubicBezTo>
                  <a:pt x="0" y="18749"/>
                  <a:pt x="9010" y="40523"/>
                  <a:pt x="27030" y="40523"/>
                </a:cubicBezTo>
                <a:lnTo>
                  <a:pt x="47302" y="40523"/>
                </a:lnTo>
                <a:lnTo>
                  <a:pt x="47302" y="20250"/>
                </a:lnTo>
                <a:cubicBezTo>
                  <a:pt x="47302" y="8066"/>
                  <a:pt x="37348" y="1"/>
                  <a:pt x="26954" y="1"/>
                </a:cubicBezTo>
                <a:close/>
              </a:path>
            </a:pathLst>
          </a:custGeom>
          <a:solidFill>
            <a:srgbClr val="2B3C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3" name="Google Shape;2933;p50"/>
          <p:cNvSpPr/>
          <p:nvPr/>
        </p:nvSpPr>
        <p:spPr>
          <a:xfrm flipH="1">
            <a:off x="6600360" y="1472295"/>
            <a:ext cx="927612" cy="794656"/>
          </a:xfrm>
          <a:custGeom>
            <a:avLst/>
            <a:gdLst/>
            <a:ahLst/>
            <a:cxnLst/>
            <a:rect l="l" t="t" r="r" b="b"/>
            <a:pathLst>
              <a:path w="47303" h="40523" extrusionOk="0">
                <a:moveTo>
                  <a:pt x="26954" y="1"/>
                </a:moveTo>
                <a:cubicBezTo>
                  <a:pt x="21976" y="1"/>
                  <a:pt x="16898" y="1851"/>
                  <a:pt x="12764" y="5984"/>
                </a:cubicBezTo>
                <a:cubicBezTo>
                  <a:pt x="0" y="18749"/>
                  <a:pt x="9010" y="40523"/>
                  <a:pt x="27030" y="40523"/>
                </a:cubicBezTo>
                <a:lnTo>
                  <a:pt x="47302" y="40523"/>
                </a:lnTo>
                <a:lnTo>
                  <a:pt x="47302" y="20250"/>
                </a:lnTo>
                <a:cubicBezTo>
                  <a:pt x="47302" y="8066"/>
                  <a:pt x="37348" y="1"/>
                  <a:pt x="26954" y="1"/>
                </a:cubicBezTo>
                <a:close/>
              </a:path>
            </a:pathLst>
          </a:custGeom>
          <a:solidFill>
            <a:srgbClr val="2B3C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10017;p78">
            <a:extLst>
              <a:ext uri="{FF2B5EF4-FFF2-40B4-BE49-F238E27FC236}">
                <a16:creationId xmlns:a16="http://schemas.microsoft.com/office/drawing/2014/main" id="{75B0B02E-2F5E-4F56-AE21-B2F004B1DAF1}"/>
              </a:ext>
            </a:extLst>
          </p:cNvPr>
          <p:cNvGrpSpPr/>
          <p:nvPr/>
        </p:nvGrpSpPr>
        <p:grpSpPr>
          <a:xfrm>
            <a:off x="1356432" y="1690111"/>
            <a:ext cx="314662" cy="358999"/>
            <a:chOff x="-55576850" y="3198125"/>
            <a:chExt cx="279625" cy="319025"/>
          </a:xfrm>
          <a:solidFill>
            <a:srgbClr val="EBBE31"/>
          </a:solidFill>
        </p:grpSpPr>
        <p:sp>
          <p:nvSpPr>
            <p:cNvPr id="34" name="Google Shape;10018;p78">
              <a:extLst>
                <a:ext uri="{FF2B5EF4-FFF2-40B4-BE49-F238E27FC236}">
                  <a16:creationId xmlns:a16="http://schemas.microsoft.com/office/drawing/2014/main" id="{0EDD5E09-D3A6-4B0A-81FB-DFC4C40229DC}"/>
                </a:ext>
              </a:extLst>
            </p:cNvPr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019;p78">
              <a:extLst>
                <a:ext uri="{FF2B5EF4-FFF2-40B4-BE49-F238E27FC236}">
                  <a16:creationId xmlns:a16="http://schemas.microsoft.com/office/drawing/2014/main" id="{99DAA520-4208-4AB8-844A-845DF95ECEC0}"/>
                </a:ext>
              </a:extLst>
            </p:cNvPr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020;p78">
              <a:extLst>
                <a:ext uri="{FF2B5EF4-FFF2-40B4-BE49-F238E27FC236}">
                  <a16:creationId xmlns:a16="http://schemas.microsoft.com/office/drawing/2014/main" id="{67825414-0668-4641-87AD-9A5AC0FBE407}"/>
                </a:ext>
              </a:extLst>
            </p:cNvPr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021;p78">
              <a:extLst>
                <a:ext uri="{FF2B5EF4-FFF2-40B4-BE49-F238E27FC236}">
                  <a16:creationId xmlns:a16="http://schemas.microsoft.com/office/drawing/2014/main" id="{E0B90F2F-4399-44D8-8346-C39A406FE9CA}"/>
                </a:ext>
              </a:extLst>
            </p:cNvPr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10027;p78">
            <a:extLst>
              <a:ext uri="{FF2B5EF4-FFF2-40B4-BE49-F238E27FC236}">
                <a16:creationId xmlns:a16="http://schemas.microsoft.com/office/drawing/2014/main" id="{3AFC784D-EF66-45A9-A9F5-BBFC4C789CD0}"/>
              </a:ext>
            </a:extLst>
          </p:cNvPr>
          <p:cNvGrpSpPr/>
          <p:nvPr/>
        </p:nvGrpSpPr>
        <p:grpSpPr>
          <a:xfrm>
            <a:off x="6811514" y="1686761"/>
            <a:ext cx="358999" cy="359252"/>
            <a:chOff x="-55595775" y="3982375"/>
            <a:chExt cx="319025" cy="319250"/>
          </a:xfrm>
          <a:solidFill>
            <a:srgbClr val="EBBE31"/>
          </a:solidFill>
        </p:grpSpPr>
        <p:sp>
          <p:nvSpPr>
            <p:cNvPr id="39" name="Google Shape;10028;p78">
              <a:extLst>
                <a:ext uri="{FF2B5EF4-FFF2-40B4-BE49-F238E27FC236}">
                  <a16:creationId xmlns:a16="http://schemas.microsoft.com/office/drawing/2014/main" id="{18E5514C-7D34-4970-A410-6B5617797A37}"/>
                </a:ext>
              </a:extLst>
            </p:cNvPr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029;p78">
              <a:extLst>
                <a:ext uri="{FF2B5EF4-FFF2-40B4-BE49-F238E27FC236}">
                  <a16:creationId xmlns:a16="http://schemas.microsoft.com/office/drawing/2014/main" id="{CAF6E735-7051-44A5-859B-032E2A3DF3DD}"/>
                </a:ext>
              </a:extLst>
            </p:cNvPr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030;p78">
              <a:extLst>
                <a:ext uri="{FF2B5EF4-FFF2-40B4-BE49-F238E27FC236}">
                  <a16:creationId xmlns:a16="http://schemas.microsoft.com/office/drawing/2014/main" id="{D251F07E-E138-4FB2-B825-495A494CDA69}"/>
                </a:ext>
              </a:extLst>
            </p:cNvPr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031;p78">
              <a:extLst>
                <a:ext uri="{FF2B5EF4-FFF2-40B4-BE49-F238E27FC236}">
                  <a16:creationId xmlns:a16="http://schemas.microsoft.com/office/drawing/2014/main" id="{FB4DBD84-C7DF-4D9C-940E-1DCB75980F65}"/>
                </a:ext>
              </a:extLst>
            </p:cNvPr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032;p78">
              <a:extLst>
                <a:ext uri="{FF2B5EF4-FFF2-40B4-BE49-F238E27FC236}">
                  <a16:creationId xmlns:a16="http://schemas.microsoft.com/office/drawing/2014/main" id="{684D3E51-9880-452D-B928-EF88EB94EEA9}"/>
                </a:ext>
              </a:extLst>
            </p:cNvPr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033;p78">
              <a:extLst>
                <a:ext uri="{FF2B5EF4-FFF2-40B4-BE49-F238E27FC236}">
                  <a16:creationId xmlns:a16="http://schemas.microsoft.com/office/drawing/2014/main" id="{CA2493FD-8C26-43D5-8A2B-C3428FDAEF94}"/>
                </a:ext>
              </a:extLst>
            </p:cNvPr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0164;p78">
            <a:extLst>
              <a:ext uri="{FF2B5EF4-FFF2-40B4-BE49-F238E27FC236}">
                <a16:creationId xmlns:a16="http://schemas.microsoft.com/office/drawing/2014/main" id="{71C8B04F-9657-440A-BA3F-04FE633137FB}"/>
              </a:ext>
            </a:extLst>
          </p:cNvPr>
          <p:cNvGrpSpPr/>
          <p:nvPr/>
        </p:nvGrpSpPr>
        <p:grpSpPr>
          <a:xfrm>
            <a:off x="4105056" y="1687914"/>
            <a:ext cx="314662" cy="358099"/>
            <a:chOff x="-54793175" y="3982600"/>
            <a:chExt cx="279625" cy="318225"/>
          </a:xfrm>
          <a:solidFill>
            <a:srgbClr val="EBBE31"/>
          </a:solidFill>
        </p:grpSpPr>
        <p:sp>
          <p:nvSpPr>
            <p:cNvPr id="59" name="Google Shape;10165;p78">
              <a:extLst>
                <a:ext uri="{FF2B5EF4-FFF2-40B4-BE49-F238E27FC236}">
                  <a16:creationId xmlns:a16="http://schemas.microsoft.com/office/drawing/2014/main" id="{91CDD3A7-B451-468A-9C57-6A12072D8B31}"/>
                </a:ext>
              </a:extLst>
            </p:cNvPr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166;p78">
              <a:extLst>
                <a:ext uri="{FF2B5EF4-FFF2-40B4-BE49-F238E27FC236}">
                  <a16:creationId xmlns:a16="http://schemas.microsoft.com/office/drawing/2014/main" id="{91887B5F-32F2-493A-85DA-4ED3923D30B0}"/>
                </a:ext>
              </a:extLst>
            </p:cNvPr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167;p78">
              <a:extLst>
                <a:ext uri="{FF2B5EF4-FFF2-40B4-BE49-F238E27FC236}">
                  <a16:creationId xmlns:a16="http://schemas.microsoft.com/office/drawing/2014/main" id="{92C1ECA0-B9BD-4631-BA6B-B4AA3F4BE1D4}"/>
                </a:ext>
              </a:extLst>
            </p:cNvPr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168;p78">
              <a:extLst>
                <a:ext uri="{FF2B5EF4-FFF2-40B4-BE49-F238E27FC236}">
                  <a16:creationId xmlns:a16="http://schemas.microsoft.com/office/drawing/2014/main" id="{6F15F731-15B4-426C-9077-A7BA01FB3219}"/>
                </a:ext>
              </a:extLst>
            </p:cNvPr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169;p78">
              <a:extLst>
                <a:ext uri="{FF2B5EF4-FFF2-40B4-BE49-F238E27FC236}">
                  <a16:creationId xmlns:a16="http://schemas.microsoft.com/office/drawing/2014/main" id="{C58AB88D-8724-4EF6-8B1E-22F6F025E1FD}"/>
                </a:ext>
              </a:extLst>
            </p:cNvPr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10170;p78">
              <a:extLst>
                <a:ext uri="{FF2B5EF4-FFF2-40B4-BE49-F238E27FC236}">
                  <a16:creationId xmlns:a16="http://schemas.microsoft.com/office/drawing/2014/main" id="{8998DA04-3932-4A26-9FDF-C887680F06A0}"/>
                </a:ext>
              </a:extLst>
            </p:cNvPr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171;p78">
              <a:extLst>
                <a:ext uri="{FF2B5EF4-FFF2-40B4-BE49-F238E27FC236}">
                  <a16:creationId xmlns:a16="http://schemas.microsoft.com/office/drawing/2014/main" id="{80CCEEDA-1C67-4A66-9D00-331373E08B15}"/>
                </a:ext>
              </a:extLst>
            </p:cNvPr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D1B3194F-772E-4361-8D2B-8D466143ADED}"/>
              </a:ext>
            </a:extLst>
          </p:cNvPr>
          <p:cNvGrpSpPr/>
          <p:nvPr/>
        </p:nvGrpSpPr>
        <p:grpSpPr>
          <a:xfrm>
            <a:off x="985478" y="3371159"/>
            <a:ext cx="6281748" cy="911995"/>
            <a:chOff x="826188" y="3699686"/>
            <a:chExt cx="6281748" cy="911995"/>
          </a:xfrm>
        </p:grpSpPr>
        <p:grpSp>
          <p:nvGrpSpPr>
            <p:cNvPr id="66" name="Google Shape;3066;p53">
              <a:extLst>
                <a:ext uri="{FF2B5EF4-FFF2-40B4-BE49-F238E27FC236}">
                  <a16:creationId xmlns:a16="http://schemas.microsoft.com/office/drawing/2014/main" id="{49A40C67-5FD5-4F24-B033-FC73F5B97AB6}"/>
                </a:ext>
              </a:extLst>
            </p:cNvPr>
            <p:cNvGrpSpPr/>
            <p:nvPr/>
          </p:nvGrpSpPr>
          <p:grpSpPr>
            <a:xfrm>
              <a:off x="902163" y="3699686"/>
              <a:ext cx="1703125" cy="167510"/>
              <a:chOff x="3951936" y="3331416"/>
              <a:chExt cx="1922697" cy="368155"/>
            </a:xfrm>
          </p:grpSpPr>
          <p:sp>
            <p:nvSpPr>
              <p:cNvPr id="67" name="Google Shape;3067;p53">
                <a:extLst>
                  <a:ext uri="{FF2B5EF4-FFF2-40B4-BE49-F238E27FC236}">
                    <a16:creationId xmlns:a16="http://schemas.microsoft.com/office/drawing/2014/main" id="{A50B4665-89D7-4A33-9F12-307F42EC131B}"/>
                  </a:ext>
                </a:extLst>
              </p:cNvPr>
              <p:cNvSpPr/>
              <p:nvPr/>
            </p:nvSpPr>
            <p:spPr>
              <a:xfrm>
                <a:off x="3951936" y="3331471"/>
                <a:ext cx="1292400" cy="368100"/>
              </a:xfrm>
              <a:prstGeom prst="rect">
                <a:avLst/>
              </a:prstGeom>
              <a:solidFill>
                <a:srgbClr val="EBBE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이순신 돋움체 L" panose="02020603020101020101" pitchFamily="18" charset="-127"/>
                  <a:ea typeface="이순신 돋움체 L" panose="02020603020101020101" pitchFamily="18" charset="-127"/>
                </a:endParaRPr>
              </a:p>
            </p:txBody>
          </p:sp>
          <p:sp>
            <p:nvSpPr>
              <p:cNvPr id="68" name="Google Shape;3068;p53">
                <a:extLst>
                  <a:ext uri="{FF2B5EF4-FFF2-40B4-BE49-F238E27FC236}">
                    <a16:creationId xmlns:a16="http://schemas.microsoft.com/office/drawing/2014/main" id="{89705474-D515-4F85-B277-D910ADDDC5F7}"/>
                  </a:ext>
                </a:extLst>
              </p:cNvPr>
              <p:cNvSpPr/>
              <p:nvPr/>
            </p:nvSpPr>
            <p:spPr>
              <a:xfrm>
                <a:off x="5244333" y="3331416"/>
                <a:ext cx="630300" cy="368100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이순신 돋움체 L" panose="02020603020101020101" pitchFamily="18" charset="-127"/>
                  <a:ea typeface="이순신 돋움체 L" panose="02020603020101020101" pitchFamily="18" charset="-127"/>
                </a:endParaRPr>
              </a:p>
            </p:txBody>
          </p:sp>
        </p:grpSp>
        <p:sp>
          <p:nvSpPr>
            <p:cNvPr id="69" name="Google Shape;3098;p53">
              <a:extLst>
                <a:ext uri="{FF2B5EF4-FFF2-40B4-BE49-F238E27FC236}">
                  <a16:creationId xmlns:a16="http://schemas.microsoft.com/office/drawing/2014/main" id="{2A99D1E7-F821-439C-98A7-0F64E2D4537C}"/>
                </a:ext>
              </a:extLst>
            </p:cNvPr>
            <p:cNvSpPr txBox="1"/>
            <p:nvPr/>
          </p:nvSpPr>
          <p:spPr>
            <a:xfrm>
              <a:off x="826188" y="3880281"/>
              <a:ext cx="6281748" cy="73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dirty="0">
                  <a:solidFill>
                    <a:srgbClr val="132356"/>
                  </a:solidFill>
                  <a:latin typeface="이순신 돋움체 L" panose="02020603020101020101" pitchFamily="18" charset="-127"/>
                  <a:ea typeface="이순신 돋움체 L" panose="02020603020101020101" pitchFamily="18" charset="-127"/>
                  <a:cs typeface="Montserrat Medium"/>
                  <a:sym typeface="Montserrat Medium"/>
                </a:rPr>
                <a:t>그 외</a:t>
              </a:r>
              <a:r>
                <a:rPr lang="en-US" altLang="ko-KR" sz="1200" dirty="0">
                  <a:solidFill>
                    <a:srgbClr val="132356"/>
                  </a:solidFill>
                  <a:latin typeface="이순신 돋움체 L" panose="02020603020101020101" pitchFamily="18" charset="-127"/>
                  <a:ea typeface="이순신 돋움체 L" panose="02020603020101020101" pitchFamily="18" charset="-127"/>
                  <a:cs typeface="Montserrat Medium"/>
                  <a:sym typeface="Montserrat Medium"/>
                </a:rPr>
                <a:t>, version control </a:t>
              </a:r>
              <a:r>
                <a:rPr lang="ko-KR" altLang="en-US" sz="1200" dirty="0">
                  <a:solidFill>
                    <a:srgbClr val="132356"/>
                  </a:solidFill>
                  <a:latin typeface="이순신 돋움체 L" panose="02020603020101020101" pitchFamily="18" charset="-127"/>
                  <a:ea typeface="이순신 돋움체 L" panose="02020603020101020101" pitchFamily="18" charset="-127"/>
                  <a:cs typeface="Montserrat Medium"/>
                  <a:sym typeface="Montserrat Medium"/>
                </a:rPr>
                <a:t>및 </a:t>
              </a:r>
              <a:r>
                <a:rPr lang="en-US" altLang="ko-KR" sz="1200" dirty="0">
                  <a:solidFill>
                    <a:srgbClr val="132356"/>
                  </a:solidFill>
                  <a:latin typeface="이순신 돋움체 L" panose="02020603020101020101" pitchFamily="18" charset="-127"/>
                  <a:ea typeface="이순신 돋움체 L" panose="02020603020101020101" pitchFamily="18" charset="-127"/>
                  <a:cs typeface="Montserrat Medium"/>
                  <a:sym typeface="Montserrat Medium"/>
                </a:rPr>
                <a:t>bug fix </a:t>
              </a:r>
              <a:r>
                <a:rPr lang="ko-KR" altLang="en-US" sz="1200" dirty="0">
                  <a:solidFill>
                    <a:srgbClr val="132356"/>
                  </a:solidFill>
                  <a:latin typeface="이순신 돋움체 L" panose="02020603020101020101" pitchFamily="18" charset="-127"/>
                  <a:ea typeface="이순신 돋움체 L" panose="02020603020101020101" pitchFamily="18" charset="-127"/>
                  <a:cs typeface="Montserrat Medium"/>
                  <a:sym typeface="Montserrat Medium"/>
                </a:rPr>
                <a:t>과정은 테스트를 하며 함께 진행</a:t>
              </a:r>
              <a:endParaRPr sz="1200" dirty="0">
                <a:solidFill>
                  <a:srgbClr val="132356"/>
                </a:solidFill>
                <a:latin typeface="이순신 돋움체 L" panose="02020603020101020101" pitchFamily="18" charset="-127"/>
                <a:ea typeface="이순신 돋움체 L" panose="02020603020101020101" pitchFamily="18" charset="-127"/>
                <a:cs typeface="Montserrat Medium"/>
                <a:sym typeface="Montserrat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5303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9"/>
          <p:cNvSpPr txBox="1">
            <a:spLocks noGrp="1"/>
          </p:cNvSpPr>
          <p:nvPr>
            <p:ph type="ctrTitle"/>
          </p:nvPr>
        </p:nvSpPr>
        <p:spPr>
          <a:xfrm>
            <a:off x="1097280" y="414000"/>
            <a:ext cx="72879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  <a:cs typeface="Montserrat"/>
                <a:sym typeface="Montserrat"/>
              </a:rPr>
              <a:t>마무리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907" name="Google Shape;2907;p49"/>
          <p:cNvSpPr txBox="1">
            <a:spLocks noGrp="1"/>
          </p:cNvSpPr>
          <p:nvPr>
            <p:ph type="subTitle" idx="1"/>
          </p:nvPr>
        </p:nvSpPr>
        <p:spPr>
          <a:xfrm>
            <a:off x="2559528" y="1347255"/>
            <a:ext cx="19260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협업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908" name="Google Shape;2908;p49"/>
          <p:cNvSpPr txBox="1">
            <a:spLocks noGrp="1"/>
          </p:cNvSpPr>
          <p:nvPr>
            <p:ph type="subTitle" idx="2"/>
          </p:nvPr>
        </p:nvSpPr>
        <p:spPr>
          <a:xfrm>
            <a:off x="2581687" y="1754795"/>
            <a:ext cx="6289600" cy="11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효과적인 분업 및 협업의 중요성과 필요성을 배울 수 있는 기회</a:t>
            </a:r>
            <a:endParaRPr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sp>
        <p:nvSpPr>
          <p:cNvPr id="2911" name="Google Shape;2911;p49"/>
          <p:cNvSpPr txBox="1">
            <a:spLocks noGrp="1"/>
          </p:cNvSpPr>
          <p:nvPr>
            <p:ph type="subTitle" idx="5"/>
          </p:nvPr>
        </p:nvSpPr>
        <p:spPr>
          <a:xfrm>
            <a:off x="2623581" y="2308691"/>
            <a:ext cx="19260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적용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912" name="Google Shape;2912;p49"/>
          <p:cNvSpPr txBox="1">
            <a:spLocks noGrp="1"/>
          </p:cNvSpPr>
          <p:nvPr>
            <p:ph type="subTitle" idx="6"/>
          </p:nvPr>
        </p:nvSpPr>
        <p:spPr>
          <a:xfrm>
            <a:off x="2623581" y="2732078"/>
            <a:ext cx="6520419" cy="11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학교에서 배운 이론을 실무에 적용할 수 있는 기회</a:t>
            </a:r>
            <a:endParaRPr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sp>
        <p:nvSpPr>
          <p:cNvPr id="2913" name="Google Shape;2913;p49"/>
          <p:cNvSpPr txBox="1">
            <a:spLocks noGrp="1"/>
          </p:cNvSpPr>
          <p:nvPr>
            <p:ph type="subTitle" idx="7"/>
          </p:nvPr>
        </p:nvSpPr>
        <p:spPr>
          <a:xfrm>
            <a:off x="2581687" y="3311678"/>
            <a:ext cx="19260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학습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914" name="Google Shape;2914;p49"/>
          <p:cNvSpPr txBox="1">
            <a:spLocks noGrp="1"/>
          </p:cNvSpPr>
          <p:nvPr>
            <p:ph type="subTitle" idx="8"/>
          </p:nvPr>
        </p:nvSpPr>
        <p:spPr>
          <a:xfrm>
            <a:off x="2559528" y="3716800"/>
            <a:ext cx="3101144" cy="11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새로운 언어를 학습할 수 있는 기회</a:t>
            </a:r>
            <a:endParaRPr sz="14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8887451-7E82-4F18-BFD5-2AA2491FBB54}"/>
              </a:ext>
            </a:extLst>
          </p:cNvPr>
          <p:cNvGrpSpPr/>
          <p:nvPr/>
        </p:nvGrpSpPr>
        <p:grpSpPr>
          <a:xfrm>
            <a:off x="1517770" y="1331180"/>
            <a:ext cx="927612" cy="794656"/>
            <a:chOff x="1551244" y="1619925"/>
            <a:chExt cx="927612" cy="794656"/>
          </a:xfrm>
        </p:grpSpPr>
        <p:sp>
          <p:nvSpPr>
            <p:cNvPr id="2902" name="Google Shape;2902;p49"/>
            <p:cNvSpPr/>
            <p:nvPr/>
          </p:nvSpPr>
          <p:spPr>
            <a:xfrm>
              <a:off x="1551244" y="1619925"/>
              <a:ext cx="927612" cy="794656"/>
            </a:xfrm>
            <a:custGeom>
              <a:avLst/>
              <a:gdLst/>
              <a:ahLst/>
              <a:cxnLst/>
              <a:rect l="l" t="t" r="r" b="b"/>
              <a:pathLst>
                <a:path w="47303" h="40523" extrusionOk="0">
                  <a:moveTo>
                    <a:pt x="26954" y="1"/>
                  </a:moveTo>
                  <a:cubicBezTo>
                    <a:pt x="21976" y="1"/>
                    <a:pt x="16898" y="1851"/>
                    <a:pt x="12764" y="5984"/>
                  </a:cubicBezTo>
                  <a:cubicBezTo>
                    <a:pt x="0" y="18749"/>
                    <a:pt x="9010" y="40523"/>
                    <a:pt x="27030" y="40523"/>
                  </a:cubicBezTo>
                  <a:lnTo>
                    <a:pt x="47302" y="40523"/>
                  </a:lnTo>
                  <a:lnTo>
                    <a:pt x="47302" y="20250"/>
                  </a:lnTo>
                  <a:cubicBezTo>
                    <a:pt x="47302" y="8066"/>
                    <a:pt x="37348" y="1"/>
                    <a:pt x="26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이순신 돋움체 B" panose="02020603020101020101" pitchFamily="18" charset="-127"/>
                <a:ea typeface="이순신 돋움체 B" panose="02020603020101020101" pitchFamily="18" charset="-127"/>
              </a:endParaRPr>
            </a:p>
          </p:txBody>
        </p:sp>
        <p:grpSp>
          <p:nvGrpSpPr>
            <p:cNvPr id="19" name="Google Shape;11403;p81">
              <a:extLst>
                <a:ext uri="{FF2B5EF4-FFF2-40B4-BE49-F238E27FC236}">
                  <a16:creationId xmlns:a16="http://schemas.microsoft.com/office/drawing/2014/main" id="{4327D7AA-B1DF-4D82-A6DA-A45D3DD74C96}"/>
                </a:ext>
              </a:extLst>
            </p:cNvPr>
            <p:cNvGrpSpPr/>
            <p:nvPr/>
          </p:nvGrpSpPr>
          <p:grpSpPr>
            <a:xfrm>
              <a:off x="1864761" y="1820564"/>
              <a:ext cx="427578" cy="421351"/>
              <a:chOff x="-5254775" y="3631325"/>
              <a:chExt cx="296950" cy="292625"/>
            </a:xfrm>
            <a:solidFill>
              <a:schemeClr val="tx1"/>
            </a:solidFill>
          </p:grpSpPr>
          <p:sp>
            <p:nvSpPr>
              <p:cNvPr id="20" name="Google Shape;11404;p81">
                <a:extLst>
                  <a:ext uri="{FF2B5EF4-FFF2-40B4-BE49-F238E27FC236}">
                    <a16:creationId xmlns:a16="http://schemas.microsoft.com/office/drawing/2014/main" id="{DC5C5DDC-6D0F-4237-BA57-3E9EBAC1ADD9}"/>
                  </a:ext>
                </a:extLst>
              </p:cNvPr>
              <p:cNvSpPr/>
              <p:nvPr/>
            </p:nvSpPr>
            <p:spPr>
              <a:xfrm>
                <a:off x="-5246900" y="3766400"/>
                <a:ext cx="5830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206" extrusionOk="0">
                    <a:moveTo>
                      <a:pt x="1769" y="1"/>
                    </a:moveTo>
                    <a:cubicBezTo>
                      <a:pt x="1639" y="1"/>
                      <a:pt x="1513" y="48"/>
                      <a:pt x="1418" y="142"/>
                    </a:cubicBezTo>
                    <a:lnTo>
                      <a:pt x="189" y="1371"/>
                    </a:lnTo>
                    <a:cubicBezTo>
                      <a:pt x="0" y="1560"/>
                      <a:pt x="0" y="1875"/>
                      <a:pt x="189" y="2064"/>
                    </a:cubicBezTo>
                    <a:cubicBezTo>
                      <a:pt x="300" y="2159"/>
                      <a:pt x="434" y="2206"/>
                      <a:pt x="564" y="2206"/>
                    </a:cubicBezTo>
                    <a:cubicBezTo>
                      <a:pt x="694" y="2206"/>
                      <a:pt x="820" y="2159"/>
                      <a:pt x="914" y="2064"/>
                    </a:cubicBezTo>
                    <a:lnTo>
                      <a:pt x="2143" y="835"/>
                    </a:lnTo>
                    <a:cubicBezTo>
                      <a:pt x="2332" y="646"/>
                      <a:pt x="2332" y="331"/>
                      <a:pt x="2143" y="142"/>
                    </a:cubicBezTo>
                    <a:cubicBezTo>
                      <a:pt x="2033" y="48"/>
                      <a:pt x="1899" y="1"/>
                      <a:pt x="176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1405;p81">
                <a:extLst>
                  <a:ext uri="{FF2B5EF4-FFF2-40B4-BE49-F238E27FC236}">
                    <a16:creationId xmlns:a16="http://schemas.microsoft.com/office/drawing/2014/main" id="{7CCA30F7-6C68-4429-8815-29DA676C2DB8}"/>
                  </a:ext>
                </a:extLst>
              </p:cNvPr>
              <p:cNvSpPr/>
              <p:nvPr/>
            </p:nvSpPr>
            <p:spPr>
              <a:xfrm>
                <a:off x="-5216175" y="3795550"/>
                <a:ext cx="58300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238" extrusionOk="0">
                    <a:moveTo>
                      <a:pt x="1764" y="0"/>
                    </a:moveTo>
                    <a:cubicBezTo>
                      <a:pt x="1638" y="0"/>
                      <a:pt x="1512" y="47"/>
                      <a:pt x="1418" y="142"/>
                    </a:cubicBezTo>
                    <a:lnTo>
                      <a:pt x="189" y="1371"/>
                    </a:lnTo>
                    <a:cubicBezTo>
                      <a:pt x="0" y="1560"/>
                      <a:pt x="0" y="1875"/>
                      <a:pt x="189" y="2095"/>
                    </a:cubicBezTo>
                    <a:cubicBezTo>
                      <a:pt x="284" y="2190"/>
                      <a:pt x="410" y="2237"/>
                      <a:pt x="540" y="2237"/>
                    </a:cubicBezTo>
                    <a:cubicBezTo>
                      <a:pt x="670" y="2237"/>
                      <a:pt x="804" y="2190"/>
                      <a:pt x="914" y="2095"/>
                    </a:cubicBezTo>
                    <a:lnTo>
                      <a:pt x="2111" y="867"/>
                    </a:lnTo>
                    <a:cubicBezTo>
                      <a:pt x="2332" y="678"/>
                      <a:pt x="2332" y="363"/>
                      <a:pt x="2111" y="142"/>
                    </a:cubicBezTo>
                    <a:cubicBezTo>
                      <a:pt x="2016" y="47"/>
                      <a:pt x="1890" y="0"/>
                      <a:pt x="176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1406;p81">
                <a:extLst>
                  <a:ext uri="{FF2B5EF4-FFF2-40B4-BE49-F238E27FC236}">
                    <a16:creationId xmlns:a16="http://schemas.microsoft.com/office/drawing/2014/main" id="{173F7C8C-CFE0-46B2-B5B1-7CF155E7FBA2}"/>
                  </a:ext>
                </a:extLst>
              </p:cNvPr>
              <p:cNvSpPr/>
              <p:nvPr/>
            </p:nvSpPr>
            <p:spPr>
              <a:xfrm>
                <a:off x="-5185475" y="3826250"/>
                <a:ext cx="57525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230" extrusionOk="0">
                    <a:moveTo>
                      <a:pt x="1765" y="1"/>
                    </a:moveTo>
                    <a:cubicBezTo>
                      <a:pt x="1639" y="1"/>
                      <a:pt x="1513" y="48"/>
                      <a:pt x="1419" y="143"/>
                    </a:cubicBezTo>
                    <a:lnTo>
                      <a:pt x="190" y="1371"/>
                    </a:lnTo>
                    <a:cubicBezTo>
                      <a:pt x="1" y="1560"/>
                      <a:pt x="1" y="1875"/>
                      <a:pt x="190" y="2064"/>
                    </a:cubicBezTo>
                    <a:cubicBezTo>
                      <a:pt x="284" y="2175"/>
                      <a:pt x="410" y="2230"/>
                      <a:pt x="536" y="2230"/>
                    </a:cubicBezTo>
                    <a:cubicBezTo>
                      <a:pt x="662" y="2230"/>
                      <a:pt x="788" y="2175"/>
                      <a:pt x="883" y="2064"/>
                    </a:cubicBezTo>
                    <a:lnTo>
                      <a:pt x="2112" y="836"/>
                    </a:lnTo>
                    <a:cubicBezTo>
                      <a:pt x="2301" y="647"/>
                      <a:pt x="2301" y="332"/>
                      <a:pt x="2112" y="143"/>
                    </a:cubicBezTo>
                    <a:cubicBezTo>
                      <a:pt x="2017" y="48"/>
                      <a:pt x="1891" y="1"/>
                      <a:pt x="17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1407;p81">
                <a:extLst>
                  <a:ext uri="{FF2B5EF4-FFF2-40B4-BE49-F238E27FC236}">
                    <a16:creationId xmlns:a16="http://schemas.microsoft.com/office/drawing/2014/main" id="{08CE6904-2014-4A28-819C-861C2229391B}"/>
                  </a:ext>
                </a:extLst>
              </p:cNvPr>
              <p:cNvSpPr/>
              <p:nvPr/>
            </p:nvSpPr>
            <p:spPr>
              <a:xfrm>
                <a:off x="-5156325" y="3856375"/>
                <a:ext cx="5830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230" extrusionOk="0">
                    <a:moveTo>
                      <a:pt x="1781" y="1"/>
                    </a:moveTo>
                    <a:cubicBezTo>
                      <a:pt x="1655" y="1"/>
                      <a:pt x="1529" y="56"/>
                      <a:pt x="1418" y="166"/>
                    </a:cubicBezTo>
                    <a:lnTo>
                      <a:pt x="190" y="1395"/>
                    </a:lnTo>
                    <a:cubicBezTo>
                      <a:pt x="1" y="1584"/>
                      <a:pt x="1" y="1899"/>
                      <a:pt x="190" y="2088"/>
                    </a:cubicBezTo>
                    <a:cubicBezTo>
                      <a:pt x="300" y="2183"/>
                      <a:pt x="442" y="2230"/>
                      <a:pt x="575" y="2230"/>
                    </a:cubicBezTo>
                    <a:cubicBezTo>
                      <a:pt x="709" y="2230"/>
                      <a:pt x="835" y="2183"/>
                      <a:pt x="914" y="2088"/>
                    </a:cubicBezTo>
                    <a:lnTo>
                      <a:pt x="2143" y="859"/>
                    </a:lnTo>
                    <a:cubicBezTo>
                      <a:pt x="2332" y="670"/>
                      <a:pt x="2332" y="355"/>
                      <a:pt x="2143" y="166"/>
                    </a:cubicBezTo>
                    <a:cubicBezTo>
                      <a:pt x="2033" y="56"/>
                      <a:pt x="1907" y="1"/>
                      <a:pt x="17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1408;p81">
                <a:extLst>
                  <a:ext uri="{FF2B5EF4-FFF2-40B4-BE49-F238E27FC236}">
                    <a16:creationId xmlns:a16="http://schemas.microsoft.com/office/drawing/2014/main" id="{614822F2-D4D9-49F3-BF64-F9658210DB19}"/>
                  </a:ext>
                </a:extLst>
              </p:cNvPr>
              <p:cNvSpPr/>
              <p:nvPr/>
            </p:nvSpPr>
            <p:spPr>
              <a:xfrm>
                <a:off x="-5105925" y="3886525"/>
                <a:ext cx="37050" cy="37425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497" extrusionOk="0">
                    <a:moveTo>
                      <a:pt x="662" y="0"/>
                    </a:moveTo>
                    <a:lnTo>
                      <a:pt x="536" y="126"/>
                    </a:lnTo>
                    <a:lnTo>
                      <a:pt x="1" y="756"/>
                    </a:lnTo>
                    <a:lnTo>
                      <a:pt x="599" y="1355"/>
                    </a:lnTo>
                    <a:cubicBezTo>
                      <a:pt x="694" y="1449"/>
                      <a:pt x="820" y="1497"/>
                      <a:pt x="946" y="1497"/>
                    </a:cubicBezTo>
                    <a:cubicBezTo>
                      <a:pt x="1072" y="1497"/>
                      <a:pt x="1198" y="1449"/>
                      <a:pt x="1293" y="1355"/>
                    </a:cubicBezTo>
                    <a:cubicBezTo>
                      <a:pt x="1482" y="1166"/>
                      <a:pt x="1482" y="851"/>
                      <a:pt x="1293" y="662"/>
                    </a:cubicBezTo>
                    <a:lnTo>
                      <a:pt x="66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1409;p81">
                <a:extLst>
                  <a:ext uri="{FF2B5EF4-FFF2-40B4-BE49-F238E27FC236}">
                    <a16:creationId xmlns:a16="http://schemas.microsoft.com/office/drawing/2014/main" id="{B4592903-093B-4AB0-9201-C1558FC0D59D}"/>
                  </a:ext>
                </a:extLst>
              </p:cNvPr>
              <p:cNvSpPr/>
              <p:nvPr/>
            </p:nvSpPr>
            <p:spPr>
              <a:xfrm>
                <a:off x="-5254775" y="3648050"/>
                <a:ext cx="278050" cy="248325"/>
              </a:xfrm>
              <a:custGeom>
                <a:avLst/>
                <a:gdLst/>
                <a:ahLst/>
                <a:cxnLst/>
                <a:rect l="l" t="t" r="r" b="b"/>
                <a:pathLst>
                  <a:path w="11122" h="9933" extrusionOk="0">
                    <a:moveTo>
                      <a:pt x="4049" y="1"/>
                    </a:moveTo>
                    <a:cubicBezTo>
                      <a:pt x="3781" y="1"/>
                      <a:pt x="3513" y="103"/>
                      <a:pt x="3308" y="308"/>
                    </a:cubicBezTo>
                    <a:lnTo>
                      <a:pt x="410" y="3364"/>
                    </a:lnTo>
                    <a:cubicBezTo>
                      <a:pt x="0" y="3774"/>
                      <a:pt x="0" y="4435"/>
                      <a:pt x="410" y="4813"/>
                    </a:cubicBezTo>
                    <a:lnTo>
                      <a:pt x="631" y="5065"/>
                    </a:lnTo>
                    <a:lnTo>
                      <a:pt x="1198" y="4498"/>
                    </a:lnTo>
                    <a:cubicBezTo>
                      <a:pt x="1454" y="4242"/>
                      <a:pt x="1794" y="4106"/>
                      <a:pt x="2122" y="4106"/>
                    </a:cubicBezTo>
                    <a:cubicBezTo>
                      <a:pt x="2398" y="4106"/>
                      <a:pt x="2666" y="4202"/>
                      <a:pt x="2867" y="4404"/>
                    </a:cubicBezTo>
                    <a:cubicBezTo>
                      <a:pt x="3151" y="4624"/>
                      <a:pt x="3308" y="4971"/>
                      <a:pt x="3277" y="5286"/>
                    </a:cubicBezTo>
                    <a:cubicBezTo>
                      <a:pt x="3592" y="5286"/>
                      <a:pt x="3907" y="5412"/>
                      <a:pt x="4128" y="5664"/>
                    </a:cubicBezTo>
                    <a:cubicBezTo>
                      <a:pt x="4380" y="5884"/>
                      <a:pt x="4506" y="6200"/>
                      <a:pt x="4506" y="6515"/>
                    </a:cubicBezTo>
                    <a:cubicBezTo>
                      <a:pt x="4821" y="6515"/>
                      <a:pt x="5136" y="6641"/>
                      <a:pt x="5356" y="6861"/>
                    </a:cubicBezTo>
                    <a:cubicBezTo>
                      <a:pt x="5608" y="7113"/>
                      <a:pt x="5703" y="7428"/>
                      <a:pt x="5703" y="7743"/>
                    </a:cubicBezTo>
                    <a:cubicBezTo>
                      <a:pt x="6018" y="7743"/>
                      <a:pt x="6364" y="7869"/>
                      <a:pt x="6585" y="8090"/>
                    </a:cubicBezTo>
                    <a:cubicBezTo>
                      <a:pt x="6837" y="8342"/>
                      <a:pt x="6931" y="8657"/>
                      <a:pt x="6931" y="8909"/>
                    </a:cubicBezTo>
                    <a:lnTo>
                      <a:pt x="7814" y="9791"/>
                    </a:lnTo>
                    <a:cubicBezTo>
                      <a:pt x="7908" y="9886"/>
                      <a:pt x="8034" y="9933"/>
                      <a:pt x="8160" y="9933"/>
                    </a:cubicBezTo>
                    <a:cubicBezTo>
                      <a:pt x="8286" y="9933"/>
                      <a:pt x="8412" y="9886"/>
                      <a:pt x="8507" y="9791"/>
                    </a:cubicBezTo>
                    <a:cubicBezTo>
                      <a:pt x="8727" y="9602"/>
                      <a:pt x="8727" y="9287"/>
                      <a:pt x="8507" y="9066"/>
                    </a:cubicBezTo>
                    <a:lnTo>
                      <a:pt x="7656" y="8216"/>
                    </a:lnTo>
                    <a:cubicBezTo>
                      <a:pt x="7530" y="8090"/>
                      <a:pt x="7530" y="7869"/>
                      <a:pt x="7656" y="7743"/>
                    </a:cubicBezTo>
                    <a:cubicBezTo>
                      <a:pt x="7748" y="7596"/>
                      <a:pt x="7851" y="7534"/>
                      <a:pt x="7953" y="7534"/>
                    </a:cubicBezTo>
                    <a:cubicBezTo>
                      <a:pt x="8024" y="7534"/>
                      <a:pt x="8095" y="7565"/>
                      <a:pt x="8160" y="7617"/>
                    </a:cubicBezTo>
                    <a:lnTo>
                      <a:pt x="9011" y="8499"/>
                    </a:lnTo>
                    <a:cubicBezTo>
                      <a:pt x="9121" y="8594"/>
                      <a:pt x="9255" y="8641"/>
                      <a:pt x="9385" y="8641"/>
                    </a:cubicBezTo>
                    <a:cubicBezTo>
                      <a:pt x="9515" y="8641"/>
                      <a:pt x="9641" y="8594"/>
                      <a:pt x="9735" y="8499"/>
                    </a:cubicBezTo>
                    <a:cubicBezTo>
                      <a:pt x="9924" y="8279"/>
                      <a:pt x="9924" y="7964"/>
                      <a:pt x="9735" y="7775"/>
                    </a:cubicBezTo>
                    <a:lnTo>
                      <a:pt x="8853" y="6924"/>
                    </a:lnTo>
                    <a:cubicBezTo>
                      <a:pt x="8759" y="6798"/>
                      <a:pt x="8759" y="6578"/>
                      <a:pt x="8853" y="6452"/>
                    </a:cubicBezTo>
                    <a:cubicBezTo>
                      <a:pt x="8916" y="6389"/>
                      <a:pt x="9011" y="6357"/>
                      <a:pt x="9101" y="6357"/>
                    </a:cubicBezTo>
                    <a:cubicBezTo>
                      <a:pt x="9192" y="6357"/>
                      <a:pt x="9279" y="6389"/>
                      <a:pt x="9326" y="6452"/>
                    </a:cubicBezTo>
                    <a:lnTo>
                      <a:pt x="10208" y="7302"/>
                    </a:lnTo>
                    <a:cubicBezTo>
                      <a:pt x="10303" y="7397"/>
                      <a:pt x="10429" y="7444"/>
                      <a:pt x="10555" y="7444"/>
                    </a:cubicBezTo>
                    <a:cubicBezTo>
                      <a:pt x="10681" y="7444"/>
                      <a:pt x="10807" y="7397"/>
                      <a:pt x="10901" y="7302"/>
                    </a:cubicBezTo>
                    <a:cubicBezTo>
                      <a:pt x="11122" y="7113"/>
                      <a:pt x="11122" y="6798"/>
                      <a:pt x="10901" y="6609"/>
                    </a:cubicBezTo>
                    <a:lnTo>
                      <a:pt x="10334" y="6010"/>
                    </a:lnTo>
                    <a:lnTo>
                      <a:pt x="10208" y="5884"/>
                    </a:lnTo>
                    <a:lnTo>
                      <a:pt x="6931" y="2608"/>
                    </a:lnTo>
                    <a:cubicBezTo>
                      <a:pt x="6884" y="2561"/>
                      <a:pt x="6798" y="2537"/>
                      <a:pt x="6707" y="2537"/>
                    </a:cubicBezTo>
                    <a:cubicBezTo>
                      <a:pt x="6616" y="2537"/>
                      <a:pt x="6522" y="2561"/>
                      <a:pt x="6459" y="2608"/>
                    </a:cubicBezTo>
                    <a:lnTo>
                      <a:pt x="5167" y="3931"/>
                    </a:lnTo>
                    <a:cubicBezTo>
                      <a:pt x="4904" y="4176"/>
                      <a:pt x="4562" y="4308"/>
                      <a:pt x="4229" y="4308"/>
                    </a:cubicBezTo>
                    <a:cubicBezTo>
                      <a:pt x="4004" y="4308"/>
                      <a:pt x="3783" y="4247"/>
                      <a:pt x="3592" y="4120"/>
                    </a:cubicBezTo>
                    <a:cubicBezTo>
                      <a:pt x="2962" y="3679"/>
                      <a:pt x="2930" y="2829"/>
                      <a:pt x="3434" y="2293"/>
                    </a:cubicBezTo>
                    <a:lnTo>
                      <a:pt x="5010" y="529"/>
                    </a:lnTo>
                    <a:lnTo>
                      <a:pt x="4789" y="308"/>
                    </a:lnTo>
                    <a:cubicBezTo>
                      <a:pt x="4584" y="103"/>
                      <a:pt x="4317" y="1"/>
                      <a:pt x="40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1410;p81">
                <a:extLst>
                  <a:ext uri="{FF2B5EF4-FFF2-40B4-BE49-F238E27FC236}">
                    <a16:creationId xmlns:a16="http://schemas.microsoft.com/office/drawing/2014/main" id="{87A502F6-D7A5-4C37-A563-405D315C753A}"/>
                  </a:ext>
                </a:extLst>
              </p:cNvPr>
              <p:cNvSpPr/>
              <p:nvPr/>
            </p:nvSpPr>
            <p:spPr>
              <a:xfrm>
                <a:off x="-5163425" y="3631325"/>
                <a:ext cx="205600" cy="150450"/>
              </a:xfrm>
              <a:custGeom>
                <a:avLst/>
                <a:gdLst/>
                <a:ahLst/>
                <a:cxnLst/>
                <a:rect l="l" t="t" r="r" b="b"/>
                <a:pathLst>
                  <a:path w="8224" h="6018" extrusionOk="0">
                    <a:moveTo>
                      <a:pt x="3699" y="0"/>
                    </a:moveTo>
                    <a:cubicBezTo>
                      <a:pt x="3435" y="0"/>
                      <a:pt x="3167" y="95"/>
                      <a:pt x="2962" y="284"/>
                    </a:cubicBezTo>
                    <a:lnTo>
                      <a:pt x="2364" y="883"/>
                    </a:lnTo>
                    <a:lnTo>
                      <a:pt x="2269" y="1009"/>
                    </a:lnTo>
                    <a:lnTo>
                      <a:pt x="222" y="3245"/>
                    </a:lnTo>
                    <a:cubicBezTo>
                      <a:pt x="1" y="3435"/>
                      <a:pt x="1" y="3781"/>
                      <a:pt x="222" y="3970"/>
                    </a:cubicBezTo>
                    <a:cubicBezTo>
                      <a:pt x="316" y="4065"/>
                      <a:pt x="442" y="4112"/>
                      <a:pt x="568" y="4112"/>
                    </a:cubicBezTo>
                    <a:cubicBezTo>
                      <a:pt x="694" y="4112"/>
                      <a:pt x="820" y="4065"/>
                      <a:pt x="915" y="3970"/>
                    </a:cubicBezTo>
                    <a:lnTo>
                      <a:pt x="2269" y="2615"/>
                    </a:lnTo>
                    <a:cubicBezTo>
                      <a:pt x="2458" y="2426"/>
                      <a:pt x="2718" y="2332"/>
                      <a:pt x="2982" y="2332"/>
                    </a:cubicBezTo>
                    <a:cubicBezTo>
                      <a:pt x="3246" y="2332"/>
                      <a:pt x="3514" y="2426"/>
                      <a:pt x="3719" y="2615"/>
                    </a:cubicBezTo>
                    <a:lnTo>
                      <a:pt x="7090" y="6018"/>
                    </a:lnTo>
                    <a:lnTo>
                      <a:pt x="7814" y="5356"/>
                    </a:lnTo>
                    <a:cubicBezTo>
                      <a:pt x="8224" y="4947"/>
                      <a:pt x="8224" y="4285"/>
                      <a:pt x="7814" y="3876"/>
                    </a:cubicBezTo>
                    <a:lnTo>
                      <a:pt x="4412" y="284"/>
                    </a:lnTo>
                    <a:cubicBezTo>
                      <a:pt x="4223" y="95"/>
                      <a:pt x="3963" y="0"/>
                      <a:pt x="36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4CE82614-2811-4A47-9475-022809D69261}"/>
              </a:ext>
            </a:extLst>
          </p:cNvPr>
          <p:cNvGrpSpPr/>
          <p:nvPr/>
        </p:nvGrpSpPr>
        <p:grpSpPr>
          <a:xfrm>
            <a:off x="1514857" y="2333604"/>
            <a:ext cx="927612" cy="794656"/>
            <a:chOff x="1578658" y="2607342"/>
            <a:chExt cx="927612" cy="794656"/>
          </a:xfrm>
        </p:grpSpPr>
        <p:sp>
          <p:nvSpPr>
            <p:cNvPr id="2903" name="Google Shape;2903;p49"/>
            <p:cNvSpPr/>
            <p:nvPr/>
          </p:nvSpPr>
          <p:spPr>
            <a:xfrm>
              <a:off x="1578658" y="2607342"/>
              <a:ext cx="927612" cy="794656"/>
            </a:xfrm>
            <a:custGeom>
              <a:avLst/>
              <a:gdLst/>
              <a:ahLst/>
              <a:cxnLst/>
              <a:rect l="l" t="t" r="r" b="b"/>
              <a:pathLst>
                <a:path w="47303" h="40523" extrusionOk="0">
                  <a:moveTo>
                    <a:pt x="26954" y="1"/>
                  </a:moveTo>
                  <a:cubicBezTo>
                    <a:pt x="21976" y="1"/>
                    <a:pt x="16898" y="1851"/>
                    <a:pt x="12764" y="5984"/>
                  </a:cubicBezTo>
                  <a:cubicBezTo>
                    <a:pt x="0" y="18749"/>
                    <a:pt x="9010" y="40523"/>
                    <a:pt x="27030" y="40523"/>
                  </a:cubicBezTo>
                  <a:lnTo>
                    <a:pt x="47302" y="40523"/>
                  </a:lnTo>
                  <a:lnTo>
                    <a:pt x="47302" y="20250"/>
                  </a:lnTo>
                  <a:cubicBezTo>
                    <a:pt x="47302" y="8066"/>
                    <a:pt x="37348" y="1"/>
                    <a:pt x="26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이순신 돋움체 B" panose="02020603020101020101" pitchFamily="18" charset="-127"/>
                <a:ea typeface="이순신 돋움체 B" panose="02020603020101020101" pitchFamily="18" charset="-127"/>
              </a:endParaRPr>
            </a:p>
          </p:txBody>
        </p:sp>
        <p:grpSp>
          <p:nvGrpSpPr>
            <p:cNvPr id="27" name="Google Shape;11259;p81">
              <a:extLst>
                <a:ext uri="{FF2B5EF4-FFF2-40B4-BE49-F238E27FC236}">
                  <a16:creationId xmlns:a16="http://schemas.microsoft.com/office/drawing/2014/main" id="{37DCEDE0-89DD-4C5F-97A5-C411B3FFBBB1}"/>
                </a:ext>
              </a:extLst>
            </p:cNvPr>
            <p:cNvGrpSpPr/>
            <p:nvPr/>
          </p:nvGrpSpPr>
          <p:grpSpPr>
            <a:xfrm>
              <a:off x="1916286" y="2798554"/>
              <a:ext cx="421927" cy="419659"/>
              <a:chOff x="-6329100" y="3632100"/>
              <a:chExt cx="293025" cy="291450"/>
            </a:xfrm>
            <a:solidFill>
              <a:schemeClr val="tx1"/>
            </a:solidFill>
          </p:grpSpPr>
          <p:sp>
            <p:nvSpPr>
              <p:cNvPr id="28" name="Google Shape;11260;p81">
                <a:extLst>
                  <a:ext uri="{FF2B5EF4-FFF2-40B4-BE49-F238E27FC236}">
                    <a16:creationId xmlns:a16="http://schemas.microsoft.com/office/drawing/2014/main" id="{4E5030E1-244F-4673-BCF3-4F6A54F18944}"/>
                  </a:ext>
                </a:extLst>
              </p:cNvPr>
              <p:cNvSpPr/>
              <p:nvPr/>
            </p:nvSpPr>
            <p:spPr>
              <a:xfrm>
                <a:off x="-6210700" y="3751600"/>
                <a:ext cx="174625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6985" h="6878" extrusionOk="0">
                    <a:moveTo>
                      <a:pt x="492" y="0"/>
                    </a:moveTo>
                    <a:cubicBezTo>
                      <a:pt x="219" y="0"/>
                      <a:pt x="0" y="235"/>
                      <a:pt x="85" y="545"/>
                    </a:cubicBezTo>
                    <a:lnTo>
                      <a:pt x="1503" y="5712"/>
                    </a:lnTo>
                    <a:cubicBezTo>
                      <a:pt x="1559" y="5882"/>
                      <a:pt x="1707" y="5984"/>
                      <a:pt x="1856" y="5984"/>
                    </a:cubicBezTo>
                    <a:cubicBezTo>
                      <a:pt x="1956" y="5984"/>
                      <a:pt x="2057" y="5939"/>
                      <a:pt x="2133" y="5838"/>
                    </a:cubicBezTo>
                    <a:lnTo>
                      <a:pt x="2889" y="4735"/>
                    </a:lnTo>
                    <a:lnTo>
                      <a:pt x="3739" y="5712"/>
                    </a:lnTo>
                    <a:lnTo>
                      <a:pt x="4622" y="6594"/>
                    </a:lnTo>
                    <a:cubicBezTo>
                      <a:pt x="4811" y="6783"/>
                      <a:pt x="5086" y="6878"/>
                      <a:pt x="5362" y="6878"/>
                    </a:cubicBezTo>
                    <a:cubicBezTo>
                      <a:pt x="5638" y="6878"/>
                      <a:pt x="5913" y="6783"/>
                      <a:pt x="6102" y="6594"/>
                    </a:cubicBezTo>
                    <a:lnTo>
                      <a:pt x="6575" y="6122"/>
                    </a:lnTo>
                    <a:cubicBezTo>
                      <a:pt x="6984" y="5712"/>
                      <a:pt x="6984" y="5113"/>
                      <a:pt x="6575" y="4672"/>
                    </a:cubicBezTo>
                    <a:lnTo>
                      <a:pt x="4811" y="2814"/>
                    </a:lnTo>
                    <a:lnTo>
                      <a:pt x="5913" y="2058"/>
                    </a:lnTo>
                    <a:cubicBezTo>
                      <a:pt x="6134" y="1900"/>
                      <a:pt x="6102" y="1522"/>
                      <a:pt x="5787" y="1427"/>
                    </a:cubicBezTo>
                    <a:lnTo>
                      <a:pt x="589" y="10"/>
                    </a:lnTo>
                    <a:cubicBezTo>
                      <a:pt x="556" y="3"/>
                      <a:pt x="524" y="0"/>
                      <a:pt x="4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1261;p81">
                <a:extLst>
                  <a:ext uri="{FF2B5EF4-FFF2-40B4-BE49-F238E27FC236}">
                    <a16:creationId xmlns:a16="http://schemas.microsoft.com/office/drawing/2014/main" id="{371AF02A-01D5-429A-90F3-3A598D48DD1A}"/>
                  </a:ext>
                </a:extLst>
              </p:cNvPr>
              <p:cNvSpPr/>
              <p:nvPr/>
            </p:nvSpPr>
            <p:spPr>
              <a:xfrm>
                <a:off x="-6272400" y="3691975"/>
                <a:ext cx="136300" cy="135500"/>
              </a:xfrm>
              <a:custGeom>
                <a:avLst/>
                <a:gdLst/>
                <a:ahLst/>
                <a:cxnLst/>
                <a:rect l="l" t="t" r="r" b="b"/>
                <a:pathLst>
                  <a:path w="5452" h="5420" extrusionOk="0">
                    <a:moveTo>
                      <a:pt x="2742" y="0"/>
                    </a:moveTo>
                    <a:cubicBezTo>
                      <a:pt x="1261" y="0"/>
                      <a:pt x="1" y="1229"/>
                      <a:pt x="1" y="2710"/>
                    </a:cubicBezTo>
                    <a:cubicBezTo>
                      <a:pt x="1" y="4127"/>
                      <a:pt x="1041" y="5293"/>
                      <a:pt x="2427" y="5419"/>
                    </a:cubicBezTo>
                    <a:lnTo>
                      <a:pt x="2112" y="4317"/>
                    </a:lnTo>
                    <a:cubicBezTo>
                      <a:pt x="1482" y="4096"/>
                      <a:pt x="1009" y="3466"/>
                      <a:pt x="1009" y="2741"/>
                    </a:cubicBezTo>
                    <a:cubicBezTo>
                      <a:pt x="1041" y="1765"/>
                      <a:pt x="1828" y="1009"/>
                      <a:pt x="2773" y="1009"/>
                    </a:cubicBezTo>
                    <a:cubicBezTo>
                      <a:pt x="3530" y="1009"/>
                      <a:pt x="4128" y="1481"/>
                      <a:pt x="4349" y="2143"/>
                    </a:cubicBezTo>
                    <a:lnTo>
                      <a:pt x="5451" y="2458"/>
                    </a:lnTo>
                    <a:cubicBezTo>
                      <a:pt x="5294" y="1072"/>
                      <a:pt x="4160" y="0"/>
                      <a:pt x="27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1262;p81">
                <a:extLst>
                  <a:ext uri="{FF2B5EF4-FFF2-40B4-BE49-F238E27FC236}">
                    <a16:creationId xmlns:a16="http://schemas.microsoft.com/office/drawing/2014/main" id="{3518D7AD-D558-426B-B727-23CCF946E999}"/>
                  </a:ext>
                </a:extLst>
              </p:cNvPr>
              <p:cNvSpPr/>
              <p:nvPr/>
            </p:nvSpPr>
            <p:spPr>
              <a:xfrm>
                <a:off x="-6329100" y="3632100"/>
                <a:ext cx="257575" cy="256025"/>
              </a:xfrm>
              <a:custGeom>
                <a:avLst/>
                <a:gdLst/>
                <a:ahLst/>
                <a:cxnLst/>
                <a:rect l="l" t="t" r="r" b="b"/>
                <a:pathLst>
                  <a:path w="10303" h="10241" extrusionOk="0">
                    <a:moveTo>
                      <a:pt x="5136" y="1"/>
                    </a:moveTo>
                    <a:cubicBezTo>
                      <a:pt x="2301" y="1"/>
                      <a:pt x="1" y="2269"/>
                      <a:pt x="1" y="5105"/>
                    </a:cubicBezTo>
                    <a:cubicBezTo>
                      <a:pt x="1" y="7972"/>
                      <a:pt x="2332" y="10240"/>
                      <a:pt x="5136" y="10240"/>
                    </a:cubicBezTo>
                    <a:cubicBezTo>
                      <a:pt x="5262" y="10240"/>
                      <a:pt x="5356" y="10240"/>
                      <a:pt x="5451" y="10177"/>
                    </a:cubicBezTo>
                    <a:lnTo>
                      <a:pt x="4978" y="8444"/>
                    </a:lnTo>
                    <a:cubicBezTo>
                      <a:pt x="4959" y="8445"/>
                      <a:pt x="4940" y="8445"/>
                      <a:pt x="4921" y="8445"/>
                    </a:cubicBezTo>
                    <a:cubicBezTo>
                      <a:pt x="3089" y="8445"/>
                      <a:pt x="1639" y="6945"/>
                      <a:pt x="1639" y="5105"/>
                    </a:cubicBezTo>
                    <a:cubicBezTo>
                      <a:pt x="1639" y="3214"/>
                      <a:pt x="3151" y="1702"/>
                      <a:pt x="5073" y="1702"/>
                    </a:cubicBezTo>
                    <a:cubicBezTo>
                      <a:pt x="6900" y="1702"/>
                      <a:pt x="8412" y="3151"/>
                      <a:pt x="8475" y="4979"/>
                    </a:cubicBezTo>
                    <a:lnTo>
                      <a:pt x="10208" y="5451"/>
                    </a:lnTo>
                    <a:cubicBezTo>
                      <a:pt x="10303" y="4002"/>
                      <a:pt x="9799" y="2553"/>
                      <a:pt x="8759" y="1482"/>
                    </a:cubicBezTo>
                    <a:cubicBezTo>
                      <a:pt x="7782" y="505"/>
                      <a:pt x="6522" y="1"/>
                      <a:pt x="513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D06AB72A-83C3-4060-97B4-5BD38BBF7E08}"/>
              </a:ext>
            </a:extLst>
          </p:cNvPr>
          <p:cNvGrpSpPr/>
          <p:nvPr/>
        </p:nvGrpSpPr>
        <p:grpSpPr>
          <a:xfrm>
            <a:off x="1509273" y="3319472"/>
            <a:ext cx="927612" cy="794656"/>
            <a:chOff x="1578658" y="3703936"/>
            <a:chExt cx="927612" cy="794656"/>
          </a:xfrm>
        </p:grpSpPr>
        <p:sp>
          <p:nvSpPr>
            <p:cNvPr id="2904" name="Google Shape;2904;p49"/>
            <p:cNvSpPr/>
            <p:nvPr/>
          </p:nvSpPr>
          <p:spPr>
            <a:xfrm>
              <a:off x="1578658" y="3703936"/>
              <a:ext cx="927612" cy="794656"/>
            </a:xfrm>
            <a:custGeom>
              <a:avLst/>
              <a:gdLst/>
              <a:ahLst/>
              <a:cxnLst/>
              <a:rect l="l" t="t" r="r" b="b"/>
              <a:pathLst>
                <a:path w="47303" h="40523" extrusionOk="0">
                  <a:moveTo>
                    <a:pt x="26954" y="1"/>
                  </a:moveTo>
                  <a:cubicBezTo>
                    <a:pt x="21976" y="1"/>
                    <a:pt x="16898" y="1851"/>
                    <a:pt x="12764" y="5984"/>
                  </a:cubicBezTo>
                  <a:cubicBezTo>
                    <a:pt x="0" y="18749"/>
                    <a:pt x="9010" y="40523"/>
                    <a:pt x="27030" y="40523"/>
                  </a:cubicBezTo>
                  <a:lnTo>
                    <a:pt x="47302" y="40523"/>
                  </a:lnTo>
                  <a:lnTo>
                    <a:pt x="47302" y="20250"/>
                  </a:lnTo>
                  <a:cubicBezTo>
                    <a:pt x="47302" y="8066"/>
                    <a:pt x="37348" y="1"/>
                    <a:pt x="26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이순신 돋움체 B" panose="02020603020101020101" pitchFamily="18" charset="-127"/>
                <a:ea typeface="이순신 돋움체 B" panose="02020603020101020101" pitchFamily="18" charset="-127"/>
              </a:endParaRPr>
            </a:p>
          </p:txBody>
        </p:sp>
        <p:grpSp>
          <p:nvGrpSpPr>
            <p:cNvPr id="31" name="Google Shape;9233;p77">
              <a:extLst>
                <a:ext uri="{FF2B5EF4-FFF2-40B4-BE49-F238E27FC236}">
                  <a16:creationId xmlns:a16="http://schemas.microsoft.com/office/drawing/2014/main" id="{2C7930A5-848F-4C10-955D-24F15FF58AC4}"/>
                </a:ext>
              </a:extLst>
            </p:cNvPr>
            <p:cNvGrpSpPr/>
            <p:nvPr/>
          </p:nvGrpSpPr>
          <p:grpSpPr>
            <a:xfrm>
              <a:off x="1926940" y="3946537"/>
              <a:ext cx="366364" cy="359075"/>
              <a:chOff x="-60988625" y="3740800"/>
              <a:chExt cx="316650" cy="310350"/>
            </a:xfrm>
            <a:solidFill>
              <a:schemeClr val="tx1"/>
            </a:solidFill>
          </p:grpSpPr>
          <p:sp>
            <p:nvSpPr>
              <p:cNvPr id="32" name="Google Shape;9234;p77">
                <a:extLst>
                  <a:ext uri="{FF2B5EF4-FFF2-40B4-BE49-F238E27FC236}">
                    <a16:creationId xmlns:a16="http://schemas.microsoft.com/office/drawing/2014/main" id="{9F3241D8-7F29-4965-898D-2E4218762F5C}"/>
                  </a:ext>
                </a:extLst>
              </p:cNvPr>
              <p:cNvSpPr/>
              <p:nvPr/>
            </p:nvSpPr>
            <p:spPr>
              <a:xfrm>
                <a:off x="-60988625" y="3740800"/>
                <a:ext cx="311125" cy="310350"/>
              </a:xfrm>
              <a:custGeom>
                <a:avLst/>
                <a:gdLst/>
                <a:ahLst/>
                <a:cxnLst/>
                <a:rect l="l" t="t" r="r" b="b"/>
                <a:pathLst>
                  <a:path w="12445" h="12414" extrusionOk="0">
                    <a:moveTo>
                      <a:pt x="7026" y="1670"/>
                    </a:moveTo>
                    <a:cubicBezTo>
                      <a:pt x="7278" y="1670"/>
                      <a:pt x="7467" y="1859"/>
                      <a:pt x="7467" y="2111"/>
                    </a:cubicBezTo>
                    <a:cubicBezTo>
                      <a:pt x="7467" y="2332"/>
                      <a:pt x="7278" y="2490"/>
                      <a:pt x="7026" y="2490"/>
                    </a:cubicBezTo>
                    <a:lnTo>
                      <a:pt x="2080" y="2490"/>
                    </a:lnTo>
                    <a:cubicBezTo>
                      <a:pt x="1828" y="2490"/>
                      <a:pt x="1639" y="2300"/>
                      <a:pt x="1639" y="2111"/>
                    </a:cubicBezTo>
                    <a:cubicBezTo>
                      <a:pt x="1639" y="1828"/>
                      <a:pt x="1828" y="1670"/>
                      <a:pt x="2080" y="1670"/>
                    </a:cubicBezTo>
                    <a:close/>
                    <a:moveTo>
                      <a:pt x="7026" y="4159"/>
                    </a:moveTo>
                    <a:cubicBezTo>
                      <a:pt x="7278" y="4159"/>
                      <a:pt x="7467" y="4348"/>
                      <a:pt x="7467" y="4537"/>
                    </a:cubicBezTo>
                    <a:cubicBezTo>
                      <a:pt x="7467" y="4789"/>
                      <a:pt x="7278" y="4978"/>
                      <a:pt x="7026" y="4978"/>
                    </a:cubicBezTo>
                    <a:lnTo>
                      <a:pt x="2080" y="4978"/>
                    </a:lnTo>
                    <a:cubicBezTo>
                      <a:pt x="1828" y="4978"/>
                      <a:pt x="1639" y="4789"/>
                      <a:pt x="1639" y="4537"/>
                    </a:cubicBezTo>
                    <a:cubicBezTo>
                      <a:pt x="1639" y="4317"/>
                      <a:pt x="1828" y="4159"/>
                      <a:pt x="2080" y="4159"/>
                    </a:cubicBezTo>
                    <a:close/>
                    <a:moveTo>
                      <a:pt x="7026" y="6648"/>
                    </a:moveTo>
                    <a:cubicBezTo>
                      <a:pt x="7278" y="6648"/>
                      <a:pt x="7467" y="6837"/>
                      <a:pt x="7467" y="7058"/>
                    </a:cubicBezTo>
                    <a:cubicBezTo>
                      <a:pt x="7467" y="7310"/>
                      <a:pt x="7278" y="7467"/>
                      <a:pt x="7026" y="7467"/>
                    </a:cubicBezTo>
                    <a:lnTo>
                      <a:pt x="2080" y="7467"/>
                    </a:lnTo>
                    <a:cubicBezTo>
                      <a:pt x="1828" y="7467"/>
                      <a:pt x="1639" y="7278"/>
                      <a:pt x="1639" y="7058"/>
                    </a:cubicBezTo>
                    <a:cubicBezTo>
                      <a:pt x="1639" y="6806"/>
                      <a:pt x="1828" y="6648"/>
                      <a:pt x="2080" y="6648"/>
                    </a:cubicBezTo>
                    <a:close/>
                    <a:moveTo>
                      <a:pt x="7026" y="9106"/>
                    </a:moveTo>
                    <a:cubicBezTo>
                      <a:pt x="7278" y="9106"/>
                      <a:pt x="7467" y="9295"/>
                      <a:pt x="7467" y="9515"/>
                    </a:cubicBezTo>
                    <a:cubicBezTo>
                      <a:pt x="7467" y="9736"/>
                      <a:pt x="7278" y="9893"/>
                      <a:pt x="7026" y="9893"/>
                    </a:cubicBezTo>
                    <a:lnTo>
                      <a:pt x="2080" y="9893"/>
                    </a:lnTo>
                    <a:cubicBezTo>
                      <a:pt x="1828" y="9893"/>
                      <a:pt x="1639" y="9704"/>
                      <a:pt x="1639" y="9515"/>
                    </a:cubicBezTo>
                    <a:cubicBezTo>
                      <a:pt x="1639" y="9263"/>
                      <a:pt x="1828" y="9106"/>
                      <a:pt x="2080" y="9106"/>
                    </a:cubicBezTo>
                    <a:close/>
                    <a:moveTo>
                      <a:pt x="11500" y="10775"/>
                    </a:moveTo>
                    <a:cubicBezTo>
                      <a:pt x="11342" y="11248"/>
                      <a:pt x="10870" y="11594"/>
                      <a:pt x="10303" y="11594"/>
                    </a:cubicBezTo>
                    <a:cubicBezTo>
                      <a:pt x="9767" y="11594"/>
                      <a:pt x="9326" y="11248"/>
                      <a:pt x="9137" y="10775"/>
                    </a:cubicBezTo>
                    <a:close/>
                    <a:moveTo>
                      <a:pt x="1261" y="1"/>
                    </a:moveTo>
                    <a:cubicBezTo>
                      <a:pt x="568" y="1"/>
                      <a:pt x="32" y="568"/>
                      <a:pt x="32" y="1229"/>
                    </a:cubicBezTo>
                    <a:lnTo>
                      <a:pt x="32" y="10334"/>
                    </a:lnTo>
                    <a:cubicBezTo>
                      <a:pt x="0" y="11468"/>
                      <a:pt x="946" y="12414"/>
                      <a:pt x="2080" y="12414"/>
                    </a:cubicBezTo>
                    <a:lnTo>
                      <a:pt x="10334" y="12414"/>
                    </a:lnTo>
                    <a:cubicBezTo>
                      <a:pt x="11500" y="12414"/>
                      <a:pt x="12445" y="11468"/>
                      <a:pt x="12445" y="10334"/>
                    </a:cubicBezTo>
                    <a:cubicBezTo>
                      <a:pt x="12445" y="10082"/>
                      <a:pt x="12224" y="9893"/>
                      <a:pt x="12004" y="9893"/>
                    </a:cubicBezTo>
                    <a:lnTo>
                      <a:pt x="9074" y="9893"/>
                    </a:lnTo>
                    <a:lnTo>
                      <a:pt x="9074" y="1229"/>
                    </a:lnTo>
                    <a:cubicBezTo>
                      <a:pt x="9074" y="568"/>
                      <a:pt x="8538" y="1"/>
                      <a:pt x="78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235;p77">
                <a:extLst>
                  <a:ext uri="{FF2B5EF4-FFF2-40B4-BE49-F238E27FC236}">
                    <a16:creationId xmlns:a16="http://schemas.microsoft.com/office/drawing/2014/main" id="{45C30F59-A981-4F73-90C5-39EC59A9AA26}"/>
                  </a:ext>
                </a:extLst>
              </p:cNvPr>
              <p:cNvSpPr/>
              <p:nvPr/>
            </p:nvSpPr>
            <p:spPr>
              <a:xfrm>
                <a:off x="-60742100" y="3920375"/>
                <a:ext cx="68550" cy="55175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2207" extrusionOk="0">
                    <a:moveTo>
                      <a:pt x="0" y="1"/>
                    </a:moveTo>
                    <a:lnTo>
                      <a:pt x="0" y="32"/>
                    </a:lnTo>
                    <a:lnTo>
                      <a:pt x="1009" y="1986"/>
                    </a:lnTo>
                    <a:cubicBezTo>
                      <a:pt x="1103" y="2080"/>
                      <a:pt x="1261" y="2206"/>
                      <a:pt x="1418" y="2206"/>
                    </a:cubicBezTo>
                    <a:cubicBezTo>
                      <a:pt x="1576" y="2206"/>
                      <a:pt x="1733" y="2143"/>
                      <a:pt x="1796" y="1986"/>
                    </a:cubicBezTo>
                    <a:lnTo>
                      <a:pt x="2741" y="32"/>
                    </a:lnTo>
                    <a:lnTo>
                      <a:pt x="274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236;p77">
                <a:extLst>
                  <a:ext uri="{FF2B5EF4-FFF2-40B4-BE49-F238E27FC236}">
                    <a16:creationId xmlns:a16="http://schemas.microsoft.com/office/drawing/2014/main" id="{4464C8D9-E684-4731-8B2B-AC84BDBC4905}"/>
                  </a:ext>
                </a:extLst>
              </p:cNvPr>
              <p:cNvSpPr/>
              <p:nvPr/>
            </p:nvSpPr>
            <p:spPr>
              <a:xfrm>
                <a:off x="-60740525" y="3741600"/>
                <a:ext cx="68550" cy="158325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6333" extrusionOk="0">
                    <a:moveTo>
                      <a:pt x="1796" y="819"/>
                    </a:moveTo>
                    <a:cubicBezTo>
                      <a:pt x="1891" y="819"/>
                      <a:pt x="1922" y="882"/>
                      <a:pt x="1922" y="945"/>
                    </a:cubicBezTo>
                    <a:lnTo>
                      <a:pt x="1922" y="1638"/>
                    </a:lnTo>
                    <a:lnTo>
                      <a:pt x="820" y="1638"/>
                    </a:lnTo>
                    <a:lnTo>
                      <a:pt x="820" y="945"/>
                    </a:lnTo>
                    <a:cubicBezTo>
                      <a:pt x="820" y="851"/>
                      <a:pt x="883" y="819"/>
                      <a:pt x="977" y="819"/>
                    </a:cubicBezTo>
                    <a:close/>
                    <a:moveTo>
                      <a:pt x="977" y="0"/>
                    </a:moveTo>
                    <a:cubicBezTo>
                      <a:pt x="410" y="0"/>
                      <a:pt x="1" y="410"/>
                      <a:pt x="1" y="945"/>
                    </a:cubicBezTo>
                    <a:lnTo>
                      <a:pt x="1" y="6333"/>
                    </a:lnTo>
                    <a:lnTo>
                      <a:pt x="2741" y="6333"/>
                    </a:lnTo>
                    <a:lnTo>
                      <a:pt x="2741" y="945"/>
                    </a:lnTo>
                    <a:cubicBezTo>
                      <a:pt x="2741" y="410"/>
                      <a:pt x="2300" y="0"/>
                      <a:pt x="17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8569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" name="Google Shape;2488;p38"/>
          <p:cNvSpPr txBox="1">
            <a:spLocks noGrp="1"/>
          </p:cNvSpPr>
          <p:nvPr>
            <p:ph type="ctrTitle" idx="8"/>
          </p:nvPr>
        </p:nvSpPr>
        <p:spPr>
          <a:xfrm>
            <a:off x="633925" y="1923000"/>
            <a:ext cx="2966100" cy="14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Medium"/>
                <a:ea typeface="Montserrat Medium"/>
                <a:cs typeface="Montserrat Medium"/>
                <a:sym typeface="Montserrat Medium"/>
              </a:rPr>
              <a:t>TABLE OF</a:t>
            </a:r>
            <a:r>
              <a:rPr lang="en" dirty="0"/>
              <a:t> CONTENTS</a:t>
            </a:r>
            <a:endParaRPr dirty="0"/>
          </a:p>
        </p:txBody>
      </p:sp>
      <p:sp>
        <p:nvSpPr>
          <p:cNvPr id="2489" name="Google Shape;2489;p38"/>
          <p:cNvSpPr txBox="1">
            <a:spLocks noGrp="1"/>
          </p:cNvSpPr>
          <p:nvPr>
            <p:ph type="title"/>
          </p:nvPr>
        </p:nvSpPr>
        <p:spPr>
          <a:xfrm>
            <a:off x="3937894" y="767224"/>
            <a:ext cx="9276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01</a:t>
            </a:r>
            <a:endParaRPr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490" name="Google Shape;2490;p38"/>
          <p:cNvSpPr txBox="1">
            <a:spLocks noGrp="1"/>
          </p:cNvSpPr>
          <p:nvPr>
            <p:ph type="subTitle" idx="1"/>
          </p:nvPr>
        </p:nvSpPr>
        <p:spPr>
          <a:xfrm>
            <a:off x="4935638" y="767224"/>
            <a:ext cx="251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  <a:sym typeface="Montserrat Black"/>
              </a:rPr>
              <a:t>게임소개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  <a:sym typeface="Montserrat Black"/>
            </a:endParaRPr>
          </a:p>
        </p:txBody>
      </p:sp>
      <p:sp>
        <p:nvSpPr>
          <p:cNvPr id="2491" name="Google Shape;2491;p38"/>
          <p:cNvSpPr txBox="1">
            <a:spLocks noGrp="1"/>
          </p:cNvSpPr>
          <p:nvPr>
            <p:ph type="title" idx="2"/>
          </p:nvPr>
        </p:nvSpPr>
        <p:spPr>
          <a:xfrm>
            <a:off x="3937894" y="1523224"/>
            <a:ext cx="9276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02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492" name="Google Shape;2492;p38"/>
          <p:cNvSpPr txBox="1">
            <a:spLocks noGrp="1"/>
          </p:cNvSpPr>
          <p:nvPr>
            <p:ph type="subTitle" idx="3"/>
          </p:nvPr>
        </p:nvSpPr>
        <p:spPr>
          <a:xfrm>
            <a:off x="4935619" y="1523224"/>
            <a:ext cx="251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Scene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  <a:sym typeface="Montserrat Black"/>
            </a:endParaRPr>
          </a:p>
        </p:txBody>
      </p:sp>
      <p:sp>
        <p:nvSpPr>
          <p:cNvPr id="2493" name="Google Shape;2493;p38"/>
          <p:cNvSpPr txBox="1">
            <a:spLocks noGrp="1"/>
          </p:cNvSpPr>
          <p:nvPr>
            <p:ph type="title" idx="4"/>
          </p:nvPr>
        </p:nvSpPr>
        <p:spPr>
          <a:xfrm>
            <a:off x="3937922" y="2279224"/>
            <a:ext cx="9276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03</a:t>
            </a:r>
            <a:endParaRPr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494" name="Google Shape;2494;p38"/>
          <p:cNvSpPr txBox="1">
            <a:spLocks noGrp="1"/>
          </p:cNvSpPr>
          <p:nvPr>
            <p:ph type="subTitle" idx="5"/>
          </p:nvPr>
        </p:nvSpPr>
        <p:spPr>
          <a:xfrm>
            <a:off x="4935619" y="2279224"/>
            <a:ext cx="251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기능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  <a:sym typeface="Montserrat Black"/>
            </a:endParaRPr>
          </a:p>
        </p:txBody>
      </p:sp>
      <p:sp>
        <p:nvSpPr>
          <p:cNvPr id="2495" name="Google Shape;2495;p38"/>
          <p:cNvSpPr txBox="1">
            <a:spLocks noGrp="1"/>
          </p:cNvSpPr>
          <p:nvPr>
            <p:ph type="title" idx="6"/>
          </p:nvPr>
        </p:nvSpPr>
        <p:spPr>
          <a:xfrm>
            <a:off x="3938195" y="3035224"/>
            <a:ext cx="9276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04</a:t>
            </a:r>
            <a:endParaRPr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496" name="Google Shape;2496;p38"/>
          <p:cNvSpPr txBox="1">
            <a:spLocks noGrp="1"/>
          </p:cNvSpPr>
          <p:nvPr>
            <p:ph type="subTitle" idx="7"/>
          </p:nvPr>
        </p:nvSpPr>
        <p:spPr>
          <a:xfrm>
            <a:off x="4935619" y="3035224"/>
            <a:ext cx="251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  <a:sym typeface="Montserrat Black"/>
              </a:rPr>
              <a:t>역할분담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  <a:sym typeface="Montserrat Black"/>
            </a:endParaRPr>
          </a:p>
        </p:txBody>
      </p:sp>
      <p:grpSp>
        <p:nvGrpSpPr>
          <p:cNvPr id="2501" name="Google Shape;2501;p38"/>
          <p:cNvGrpSpPr/>
          <p:nvPr/>
        </p:nvGrpSpPr>
        <p:grpSpPr>
          <a:xfrm>
            <a:off x="947229" y="540004"/>
            <a:ext cx="1698771" cy="1154487"/>
            <a:chOff x="720000" y="3298275"/>
            <a:chExt cx="1921904" cy="1306128"/>
          </a:xfrm>
        </p:grpSpPr>
        <p:sp>
          <p:nvSpPr>
            <p:cNvPr id="2502" name="Google Shape;2502;p38"/>
            <p:cNvSpPr/>
            <p:nvPr/>
          </p:nvSpPr>
          <p:spPr>
            <a:xfrm>
              <a:off x="1222425" y="3298275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8"/>
            <p:cNvSpPr/>
            <p:nvPr/>
          </p:nvSpPr>
          <p:spPr>
            <a:xfrm>
              <a:off x="720000" y="3482350"/>
              <a:ext cx="1419479" cy="1122053"/>
            </a:xfrm>
            <a:custGeom>
              <a:avLst/>
              <a:gdLst/>
              <a:ahLst/>
              <a:cxnLst/>
              <a:rect l="l" t="t" r="r" b="b"/>
              <a:pathLst>
                <a:path w="250349" h="197893" extrusionOk="0">
                  <a:moveTo>
                    <a:pt x="246463" y="0"/>
                  </a:moveTo>
                  <a:lnTo>
                    <a:pt x="0" y="192897"/>
                  </a:lnTo>
                  <a:lnTo>
                    <a:pt x="3886" y="197893"/>
                  </a:lnTo>
                  <a:lnTo>
                    <a:pt x="250349" y="4996"/>
                  </a:lnTo>
                  <a:lnTo>
                    <a:pt x="246463" y="0"/>
                  </a:ln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4" name="Google Shape;2504;p38"/>
          <p:cNvGrpSpPr/>
          <p:nvPr/>
        </p:nvGrpSpPr>
        <p:grpSpPr>
          <a:xfrm>
            <a:off x="2646006" y="3866495"/>
            <a:ext cx="167663" cy="167663"/>
            <a:chOff x="1413550" y="461050"/>
            <a:chExt cx="3845475" cy="3845475"/>
          </a:xfrm>
        </p:grpSpPr>
        <p:sp>
          <p:nvSpPr>
            <p:cNvPr id="2505" name="Google Shape;2505;p38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8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7" name="Google Shape;2507;p38"/>
          <p:cNvGrpSpPr/>
          <p:nvPr/>
        </p:nvGrpSpPr>
        <p:grpSpPr>
          <a:xfrm>
            <a:off x="2939731" y="3866495"/>
            <a:ext cx="167663" cy="167663"/>
            <a:chOff x="1413550" y="461050"/>
            <a:chExt cx="3845475" cy="3845475"/>
          </a:xfrm>
        </p:grpSpPr>
        <p:sp>
          <p:nvSpPr>
            <p:cNvPr id="2508" name="Google Shape;2508;p38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8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132356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2495;p38">
            <a:extLst>
              <a:ext uri="{FF2B5EF4-FFF2-40B4-BE49-F238E27FC236}">
                <a16:creationId xmlns:a16="http://schemas.microsoft.com/office/drawing/2014/main" id="{433177FA-085C-4406-9A90-552DFB3CF80F}"/>
              </a:ext>
            </a:extLst>
          </p:cNvPr>
          <p:cNvSpPr txBox="1">
            <a:spLocks/>
          </p:cNvSpPr>
          <p:nvPr/>
        </p:nvSpPr>
        <p:spPr>
          <a:xfrm>
            <a:off x="3937894" y="3791224"/>
            <a:ext cx="9276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BE31"/>
              </a:buClr>
              <a:buSzPts val="2000"/>
              <a:buFont typeface="Montserrat Black"/>
              <a:buNone/>
              <a:defRPr sz="2000" b="0" i="0" u="none" strike="noStrike" cap="none">
                <a:solidFill>
                  <a:srgbClr val="EBBE3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05</a:t>
            </a:r>
          </a:p>
        </p:txBody>
      </p:sp>
      <p:sp>
        <p:nvSpPr>
          <p:cNvPr id="35" name="Google Shape;2496;p38">
            <a:extLst>
              <a:ext uri="{FF2B5EF4-FFF2-40B4-BE49-F238E27FC236}">
                <a16:creationId xmlns:a16="http://schemas.microsoft.com/office/drawing/2014/main" id="{985EED77-9D33-4188-91C5-B305BE1D1742}"/>
              </a:ext>
            </a:extLst>
          </p:cNvPr>
          <p:cNvSpPr txBox="1">
            <a:spLocks/>
          </p:cNvSpPr>
          <p:nvPr/>
        </p:nvSpPr>
        <p:spPr>
          <a:xfrm>
            <a:off x="4935318" y="3791224"/>
            <a:ext cx="2519400" cy="6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Montserrat Black"/>
              <a:buNone/>
              <a:defRPr sz="2000" b="0" i="0" u="none" strike="noStrike" cap="none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 b="0" i="0" u="none" strike="noStrike" cap="none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 b="0" i="0" u="none" strike="noStrike" cap="none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 b="0" i="0" u="none" strike="noStrike" cap="none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 b="0" i="0" u="none" strike="noStrike" cap="none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 b="0" i="0" u="none" strike="noStrike" cap="none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 b="0" i="0" u="none" strike="noStrike" cap="none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 b="0" i="0" u="none" strike="noStrike" cap="none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Montserrat Black"/>
              <a:buNone/>
              <a:defRPr sz="2100" b="0" i="0" u="none" strike="noStrike" cap="none">
                <a:solidFill>
                  <a:schemeClr val="accent4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/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마무리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9" name="Google Shape;3409;p61"/>
          <p:cNvSpPr txBox="1">
            <a:spLocks noGrp="1"/>
          </p:cNvSpPr>
          <p:nvPr>
            <p:ph type="subTitle" idx="1"/>
          </p:nvPr>
        </p:nvSpPr>
        <p:spPr>
          <a:xfrm>
            <a:off x="2597700" y="2633071"/>
            <a:ext cx="39486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JOYFUN</a:t>
            </a:r>
            <a:r>
              <a:rPr lang="ko-KR" altLang="en-US" sz="1600" dirty="0">
                <a:latin typeface="이순신 돋움체 L" panose="02020603020101020101" pitchFamily="18" charset="-127"/>
                <a:ea typeface="이순신 돋움체 L" panose="02020603020101020101" pitchFamily="18" charset="-127"/>
              </a:rPr>
              <a:t> 동계산학과제 </a:t>
            </a:r>
            <a:endParaRPr sz="1600" dirty="0">
              <a:latin typeface="이순신 돋움체 L" panose="02020603020101020101" pitchFamily="18" charset="-127"/>
              <a:ea typeface="이순신 돋움체 L" panose="02020603020101020101" pitchFamily="18" charset="-127"/>
            </a:endParaRPr>
          </a:p>
        </p:txBody>
      </p:sp>
      <p:sp>
        <p:nvSpPr>
          <p:cNvPr id="3410" name="Google Shape;3410;p61"/>
          <p:cNvSpPr txBox="1">
            <a:spLocks noGrp="1"/>
          </p:cNvSpPr>
          <p:nvPr>
            <p:ph type="ctrTitle"/>
          </p:nvPr>
        </p:nvSpPr>
        <p:spPr>
          <a:xfrm>
            <a:off x="2412000" y="1781671"/>
            <a:ext cx="4320000" cy="10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p40"/>
          <p:cNvSpPr txBox="1">
            <a:spLocks noGrp="1"/>
          </p:cNvSpPr>
          <p:nvPr>
            <p:ph type="ctrTitle" idx="2"/>
          </p:nvPr>
        </p:nvSpPr>
        <p:spPr>
          <a:xfrm>
            <a:off x="633975" y="1924650"/>
            <a:ext cx="3938100" cy="14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이순신 돋움체 B" panose="02020603020101020101" pitchFamily="18" charset="-127"/>
                <a:ea typeface="이순신 돋움체 B" panose="02020603020101020101" pitchFamily="18" charset="-127"/>
                <a:sym typeface="Montserrat Medium"/>
              </a:rPr>
              <a:t>게임소개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584" name="Google Shape;2584;p40"/>
          <p:cNvSpPr txBox="1">
            <a:spLocks noGrp="1"/>
          </p:cNvSpPr>
          <p:nvPr>
            <p:ph type="title"/>
          </p:nvPr>
        </p:nvSpPr>
        <p:spPr>
          <a:xfrm>
            <a:off x="630630" y="414000"/>
            <a:ext cx="1554900" cy="63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01</a:t>
            </a:r>
            <a:endParaRPr sz="3000"/>
          </a:p>
        </p:txBody>
      </p:sp>
      <p:sp>
        <p:nvSpPr>
          <p:cNvPr id="2585" name="Google Shape;2585;p40"/>
          <p:cNvSpPr txBox="1">
            <a:spLocks noGrp="1"/>
          </p:cNvSpPr>
          <p:nvPr>
            <p:ph type="subTitle" idx="1"/>
          </p:nvPr>
        </p:nvSpPr>
        <p:spPr>
          <a:xfrm>
            <a:off x="630619" y="2887669"/>
            <a:ext cx="30132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키넥트</a:t>
            </a:r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센서를 이용한 동작 인식 게임</a:t>
            </a:r>
            <a:endParaRPr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grpSp>
        <p:nvGrpSpPr>
          <p:cNvPr id="2586" name="Google Shape;2586;p40"/>
          <p:cNvGrpSpPr/>
          <p:nvPr/>
        </p:nvGrpSpPr>
        <p:grpSpPr>
          <a:xfrm>
            <a:off x="4266717" y="4448169"/>
            <a:ext cx="3846821" cy="126000"/>
            <a:chOff x="401700" y="3990925"/>
            <a:chExt cx="4170900" cy="126000"/>
          </a:xfrm>
        </p:grpSpPr>
        <p:cxnSp>
          <p:nvCxnSpPr>
            <p:cNvPr id="2587" name="Google Shape;2587;p40"/>
            <p:cNvCxnSpPr/>
            <p:nvPr/>
          </p:nvCxnSpPr>
          <p:spPr>
            <a:xfrm>
              <a:off x="401700" y="3990925"/>
              <a:ext cx="4170900" cy="0"/>
            </a:xfrm>
            <a:prstGeom prst="straightConnector1">
              <a:avLst/>
            </a:prstGeom>
            <a:noFill/>
            <a:ln w="28575" cap="flat" cmpd="sng">
              <a:solidFill>
                <a:srgbClr val="E6E6E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8" name="Google Shape;2588;p40"/>
            <p:cNvCxnSpPr/>
            <p:nvPr/>
          </p:nvCxnSpPr>
          <p:spPr>
            <a:xfrm>
              <a:off x="1055464" y="4116925"/>
              <a:ext cx="2329500" cy="0"/>
            </a:xfrm>
            <a:prstGeom prst="straightConnector1">
              <a:avLst/>
            </a:prstGeom>
            <a:noFill/>
            <a:ln w="28575" cap="flat" cmpd="sng">
              <a:solidFill>
                <a:srgbClr val="E6E6E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589" name="Google Shape;2589;p40"/>
          <p:cNvGrpSpPr/>
          <p:nvPr/>
        </p:nvGrpSpPr>
        <p:grpSpPr>
          <a:xfrm>
            <a:off x="4725977" y="1576800"/>
            <a:ext cx="3698023" cy="2862843"/>
            <a:chOff x="3763700" y="1472425"/>
            <a:chExt cx="3169100" cy="2453375"/>
          </a:xfrm>
        </p:grpSpPr>
        <p:sp>
          <p:nvSpPr>
            <p:cNvPr id="2590" name="Google Shape;2590;p40"/>
            <p:cNvSpPr/>
            <p:nvPr/>
          </p:nvSpPr>
          <p:spPr>
            <a:xfrm>
              <a:off x="5497500" y="1586475"/>
              <a:ext cx="941225" cy="1688200"/>
            </a:xfrm>
            <a:custGeom>
              <a:avLst/>
              <a:gdLst/>
              <a:ahLst/>
              <a:cxnLst/>
              <a:rect l="l" t="t" r="r" b="b"/>
              <a:pathLst>
                <a:path w="37649" h="67528" extrusionOk="0">
                  <a:moveTo>
                    <a:pt x="1" y="1"/>
                  </a:moveTo>
                  <a:lnTo>
                    <a:pt x="1" y="67527"/>
                  </a:lnTo>
                  <a:lnTo>
                    <a:pt x="37649" y="67527"/>
                  </a:lnTo>
                  <a:lnTo>
                    <a:pt x="37649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0"/>
            <p:cNvSpPr/>
            <p:nvPr/>
          </p:nvSpPr>
          <p:spPr>
            <a:xfrm>
              <a:off x="5892500" y="1627550"/>
              <a:ext cx="416525" cy="1607350"/>
            </a:xfrm>
            <a:custGeom>
              <a:avLst/>
              <a:gdLst/>
              <a:ahLst/>
              <a:cxnLst/>
              <a:rect l="l" t="t" r="r" b="b"/>
              <a:pathLst>
                <a:path w="16661" h="64294" extrusionOk="0">
                  <a:moveTo>
                    <a:pt x="8057" y="0"/>
                  </a:moveTo>
                  <a:lnTo>
                    <a:pt x="0" y="64294"/>
                  </a:lnTo>
                  <a:lnTo>
                    <a:pt x="8604" y="64294"/>
                  </a:lnTo>
                  <a:lnTo>
                    <a:pt x="166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0"/>
            <p:cNvSpPr/>
            <p:nvPr/>
          </p:nvSpPr>
          <p:spPr>
            <a:xfrm>
              <a:off x="5617425" y="1627550"/>
              <a:ext cx="275100" cy="1607350"/>
            </a:xfrm>
            <a:custGeom>
              <a:avLst/>
              <a:gdLst/>
              <a:ahLst/>
              <a:cxnLst/>
              <a:rect l="l" t="t" r="r" b="b"/>
              <a:pathLst>
                <a:path w="11004" h="64294" extrusionOk="0">
                  <a:moveTo>
                    <a:pt x="8005" y="0"/>
                  </a:moveTo>
                  <a:lnTo>
                    <a:pt x="1" y="64294"/>
                  </a:lnTo>
                  <a:lnTo>
                    <a:pt x="2947" y="64294"/>
                  </a:lnTo>
                  <a:lnTo>
                    <a:pt x="110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0"/>
            <p:cNvSpPr/>
            <p:nvPr/>
          </p:nvSpPr>
          <p:spPr>
            <a:xfrm>
              <a:off x="6438700" y="1586475"/>
              <a:ext cx="16325" cy="1688200"/>
            </a:xfrm>
            <a:custGeom>
              <a:avLst/>
              <a:gdLst/>
              <a:ahLst/>
              <a:cxnLst/>
              <a:rect l="l" t="t" r="r" b="b"/>
              <a:pathLst>
                <a:path w="653" h="67528" extrusionOk="0">
                  <a:moveTo>
                    <a:pt x="1" y="1"/>
                  </a:moveTo>
                  <a:lnTo>
                    <a:pt x="1" y="67527"/>
                  </a:lnTo>
                  <a:lnTo>
                    <a:pt x="653" y="67527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0"/>
            <p:cNvSpPr/>
            <p:nvPr/>
          </p:nvSpPr>
          <p:spPr>
            <a:xfrm>
              <a:off x="3763700" y="1472425"/>
              <a:ext cx="76300" cy="2453375"/>
            </a:xfrm>
            <a:custGeom>
              <a:avLst/>
              <a:gdLst/>
              <a:ahLst/>
              <a:cxnLst/>
              <a:rect l="l" t="t" r="r" b="b"/>
              <a:pathLst>
                <a:path w="3052" h="98135" extrusionOk="0">
                  <a:moveTo>
                    <a:pt x="3051" y="0"/>
                  </a:moveTo>
                  <a:cubicBezTo>
                    <a:pt x="1357" y="0"/>
                    <a:pt x="1" y="1382"/>
                    <a:pt x="27" y="3077"/>
                  </a:cubicBezTo>
                  <a:lnTo>
                    <a:pt x="27" y="98135"/>
                  </a:lnTo>
                  <a:lnTo>
                    <a:pt x="3051" y="98135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0"/>
            <p:cNvSpPr/>
            <p:nvPr/>
          </p:nvSpPr>
          <p:spPr>
            <a:xfrm>
              <a:off x="3839325" y="1472425"/>
              <a:ext cx="41075" cy="2453375"/>
            </a:xfrm>
            <a:custGeom>
              <a:avLst/>
              <a:gdLst/>
              <a:ahLst/>
              <a:cxnLst/>
              <a:rect l="l" t="t" r="r" b="b"/>
              <a:pathLst>
                <a:path w="1643" h="98135" extrusionOk="0">
                  <a:moveTo>
                    <a:pt x="0" y="0"/>
                  </a:moveTo>
                  <a:lnTo>
                    <a:pt x="0" y="98135"/>
                  </a:lnTo>
                  <a:lnTo>
                    <a:pt x="1643" y="98135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0"/>
            <p:cNvSpPr/>
            <p:nvPr/>
          </p:nvSpPr>
          <p:spPr>
            <a:xfrm>
              <a:off x="3849750" y="1586475"/>
              <a:ext cx="1166750" cy="41100"/>
            </a:xfrm>
            <a:custGeom>
              <a:avLst/>
              <a:gdLst/>
              <a:ahLst/>
              <a:cxnLst/>
              <a:rect l="l" t="t" r="r" b="b"/>
              <a:pathLst>
                <a:path w="46670" h="1644" extrusionOk="0">
                  <a:moveTo>
                    <a:pt x="835" y="1"/>
                  </a:moveTo>
                  <a:cubicBezTo>
                    <a:pt x="365" y="1"/>
                    <a:pt x="0" y="366"/>
                    <a:pt x="0" y="835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0"/>
            <p:cNvSpPr/>
            <p:nvPr/>
          </p:nvSpPr>
          <p:spPr>
            <a:xfrm>
              <a:off x="3849750" y="1817875"/>
              <a:ext cx="1166750" cy="41075"/>
            </a:xfrm>
            <a:custGeom>
              <a:avLst/>
              <a:gdLst/>
              <a:ahLst/>
              <a:cxnLst/>
              <a:rect l="l" t="t" r="r" b="b"/>
              <a:pathLst>
                <a:path w="46670" h="1643" extrusionOk="0">
                  <a:moveTo>
                    <a:pt x="835" y="0"/>
                  </a:moveTo>
                  <a:cubicBezTo>
                    <a:pt x="365" y="0"/>
                    <a:pt x="0" y="365"/>
                    <a:pt x="0" y="808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0"/>
            <p:cNvSpPr/>
            <p:nvPr/>
          </p:nvSpPr>
          <p:spPr>
            <a:xfrm>
              <a:off x="3849750" y="2048600"/>
              <a:ext cx="1166750" cy="41100"/>
            </a:xfrm>
            <a:custGeom>
              <a:avLst/>
              <a:gdLst/>
              <a:ahLst/>
              <a:cxnLst/>
              <a:rect l="l" t="t" r="r" b="b"/>
              <a:pathLst>
                <a:path w="46670" h="1644" extrusionOk="0">
                  <a:moveTo>
                    <a:pt x="835" y="1"/>
                  </a:moveTo>
                  <a:cubicBezTo>
                    <a:pt x="365" y="1"/>
                    <a:pt x="0" y="366"/>
                    <a:pt x="0" y="809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0"/>
            <p:cNvSpPr/>
            <p:nvPr/>
          </p:nvSpPr>
          <p:spPr>
            <a:xfrm>
              <a:off x="3849750" y="2280000"/>
              <a:ext cx="1166750" cy="41075"/>
            </a:xfrm>
            <a:custGeom>
              <a:avLst/>
              <a:gdLst/>
              <a:ahLst/>
              <a:cxnLst/>
              <a:rect l="l" t="t" r="r" b="b"/>
              <a:pathLst>
                <a:path w="46670" h="1643" extrusionOk="0">
                  <a:moveTo>
                    <a:pt x="835" y="0"/>
                  </a:moveTo>
                  <a:cubicBezTo>
                    <a:pt x="365" y="0"/>
                    <a:pt x="0" y="365"/>
                    <a:pt x="0" y="808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0"/>
            <p:cNvSpPr/>
            <p:nvPr/>
          </p:nvSpPr>
          <p:spPr>
            <a:xfrm>
              <a:off x="3849750" y="2510725"/>
              <a:ext cx="1166750" cy="40450"/>
            </a:xfrm>
            <a:custGeom>
              <a:avLst/>
              <a:gdLst/>
              <a:ahLst/>
              <a:cxnLst/>
              <a:rect l="l" t="t" r="r" b="b"/>
              <a:pathLst>
                <a:path w="46670" h="1618" extrusionOk="0">
                  <a:moveTo>
                    <a:pt x="835" y="1"/>
                  </a:moveTo>
                  <a:cubicBezTo>
                    <a:pt x="365" y="1"/>
                    <a:pt x="0" y="366"/>
                    <a:pt x="0" y="809"/>
                  </a:cubicBezTo>
                  <a:cubicBezTo>
                    <a:pt x="0" y="1278"/>
                    <a:pt x="365" y="1617"/>
                    <a:pt x="835" y="1617"/>
                  </a:cubicBezTo>
                  <a:lnTo>
                    <a:pt x="46669" y="1617"/>
                  </a:lnTo>
                  <a:lnTo>
                    <a:pt x="466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0"/>
            <p:cNvSpPr/>
            <p:nvPr/>
          </p:nvSpPr>
          <p:spPr>
            <a:xfrm>
              <a:off x="3849750" y="2742125"/>
              <a:ext cx="1166750" cy="40425"/>
            </a:xfrm>
            <a:custGeom>
              <a:avLst/>
              <a:gdLst/>
              <a:ahLst/>
              <a:cxnLst/>
              <a:rect l="l" t="t" r="r" b="b"/>
              <a:pathLst>
                <a:path w="46670" h="1617" extrusionOk="0">
                  <a:moveTo>
                    <a:pt x="835" y="0"/>
                  </a:moveTo>
                  <a:cubicBezTo>
                    <a:pt x="365" y="0"/>
                    <a:pt x="0" y="365"/>
                    <a:pt x="0" y="808"/>
                  </a:cubicBezTo>
                  <a:cubicBezTo>
                    <a:pt x="0" y="1278"/>
                    <a:pt x="365" y="1617"/>
                    <a:pt x="835" y="1617"/>
                  </a:cubicBezTo>
                  <a:lnTo>
                    <a:pt x="46669" y="1617"/>
                  </a:lnTo>
                  <a:lnTo>
                    <a:pt x="466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0"/>
            <p:cNvSpPr/>
            <p:nvPr/>
          </p:nvSpPr>
          <p:spPr>
            <a:xfrm>
              <a:off x="3849750" y="2972200"/>
              <a:ext cx="1166750" cy="41100"/>
            </a:xfrm>
            <a:custGeom>
              <a:avLst/>
              <a:gdLst/>
              <a:ahLst/>
              <a:cxnLst/>
              <a:rect l="l" t="t" r="r" b="b"/>
              <a:pathLst>
                <a:path w="46670" h="1644" extrusionOk="0">
                  <a:moveTo>
                    <a:pt x="835" y="1"/>
                  </a:moveTo>
                  <a:cubicBezTo>
                    <a:pt x="365" y="1"/>
                    <a:pt x="0" y="366"/>
                    <a:pt x="0" y="835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0"/>
            <p:cNvSpPr/>
            <p:nvPr/>
          </p:nvSpPr>
          <p:spPr>
            <a:xfrm>
              <a:off x="3849750" y="3204250"/>
              <a:ext cx="1166750" cy="40425"/>
            </a:xfrm>
            <a:custGeom>
              <a:avLst/>
              <a:gdLst/>
              <a:ahLst/>
              <a:cxnLst/>
              <a:rect l="l" t="t" r="r" b="b"/>
              <a:pathLst>
                <a:path w="46670" h="1617" extrusionOk="0">
                  <a:moveTo>
                    <a:pt x="835" y="0"/>
                  </a:moveTo>
                  <a:cubicBezTo>
                    <a:pt x="365" y="0"/>
                    <a:pt x="0" y="339"/>
                    <a:pt x="0" y="809"/>
                  </a:cubicBezTo>
                  <a:cubicBezTo>
                    <a:pt x="0" y="1252"/>
                    <a:pt x="365" y="1617"/>
                    <a:pt x="835" y="1617"/>
                  </a:cubicBezTo>
                  <a:lnTo>
                    <a:pt x="46669" y="1617"/>
                  </a:lnTo>
                  <a:lnTo>
                    <a:pt x="466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0"/>
            <p:cNvSpPr/>
            <p:nvPr/>
          </p:nvSpPr>
          <p:spPr>
            <a:xfrm>
              <a:off x="3849750" y="3434325"/>
              <a:ext cx="1166750" cy="41100"/>
            </a:xfrm>
            <a:custGeom>
              <a:avLst/>
              <a:gdLst/>
              <a:ahLst/>
              <a:cxnLst/>
              <a:rect l="l" t="t" r="r" b="b"/>
              <a:pathLst>
                <a:path w="46670" h="1644" extrusionOk="0">
                  <a:moveTo>
                    <a:pt x="835" y="1"/>
                  </a:moveTo>
                  <a:cubicBezTo>
                    <a:pt x="365" y="1"/>
                    <a:pt x="0" y="366"/>
                    <a:pt x="0" y="835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0"/>
            <p:cNvSpPr/>
            <p:nvPr/>
          </p:nvSpPr>
          <p:spPr>
            <a:xfrm>
              <a:off x="3849750" y="3665725"/>
              <a:ext cx="1166750" cy="41075"/>
            </a:xfrm>
            <a:custGeom>
              <a:avLst/>
              <a:gdLst/>
              <a:ahLst/>
              <a:cxnLst/>
              <a:rect l="l" t="t" r="r" b="b"/>
              <a:pathLst>
                <a:path w="46670" h="1643" extrusionOk="0">
                  <a:moveTo>
                    <a:pt x="835" y="0"/>
                  </a:moveTo>
                  <a:cubicBezTo>
                    <a:pt x="365" y="0"/>
                    <a:pt x="0" y="365"/>
                    <a:pt x="0" y="835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0"/>
            <p:cNvSpPr/>
            <p:nvPr/>
          </p:nvSpPr>
          <p:spPr>
            <a:xfrm>
              <a:off x="4979325" y="1472425"/>
              <a:ext cx="75625" cy="2452725"/>
            </a:xfrm>
            <a:custGeom>
              <a:avLst/>
              <a:gdLst/>
              <a:ahLst/>
              <a:cxnLst/>
              <a:rect l="l" t="t" r="r" b="b"/>
              <a:pathLst>
                <a:path w="3025" h="98109" extrusionOk="0">
                  <a:moveTo>
                    <a:pt x="3025" y="0"/>
                  </a:moveTo>
                  <a:cubicBezTo>
                    <a:pt x="1330" y="0"/>
                    <a:pt x="0" y="1382"/>
                    <a:pt x="0" y="3051"/>
                  </a:cubicBezTo>
                  <a:lnTo>
                    <a:pt x="0" y="98109"/>
                  </a:lnTo>
                  <a:lnTo>
                    <a:pt x="3025" y="98109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0"/>
            <p:cNvSpPr/>
            <p:nvPr/>
          </p:nvSpPr>
          <p:spPr>
            <a:xfrm>
              <a:off x="5054925" y="1472425"/>
              <a:ext cx="41100" cy="2453375"/>
            </a:xfrm>
            <a:custGeom>
              <a:avLst/>
              <a:gdLst/>
              <a:ahLst/>
              <a:cxnLst/>
              <a:rect l="l" t="t" r="r" b="b"/>
              <a:pathLst>
                <a:path w="1644" h="98135" extrusionOk="0">
                  <a:moveTo>
                    <a:pt x="1" y="0"/>
                  </a:moveTo>
                  <a:lnTo>
                    <a:pt x="1" y="98135"/>
                  </a:lnTo>
                  <a:lnTo>
                    <a:pt x="1643" y="98135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0"/>
            <p:cNvSpPr/>
            <p:nvPr/>
          </p:nvSpPr>
          <p:spPr>
            <a:xfrm>
              <a:off x="5450575" y="3449975"/>
              <a:ext cx="168850" cy="401525"/>
            </a:xfrm>
            <a:custGeom>
              <a:avLst/>
              <a:gdLst/>
              <a:ahLst/>
              <a:cxnLst/>
              <a:rect l="l" t="t" r="r" b="b"/>
              <a:pathLst>
                <a:path w="6754" h="16061" extrusionOk="0">
                  <a:moveTo>
                    <a:pt x="4902" y="0"/>
                  </a:moveTo>
                  <a:lnTo>
                    <a:pt x="4902" y="26"/>
                  </a:lnTo>
                  <a:cubicBezTo>
                    <a:pt x="2190" y="26"/>
                    <a:pt x="0" y="3624"/>
                    <a:pt x="0" y="8057"/>
                  </a:cubicBezTo>
                  <a:cubicBezTo>
                    <a:pt x="0" y="12489"/>
                    <a:pt x="2190" y="16061"/>
                    <a:pt x="4902" y="16061"/>
                  </a:cubicBezTo>
                  <a:lnTo>
                    <a:pt x="6753" y="16061"/>
                  </a:lnTo>
                  <a:lnTo>
                    <a:pt x="67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0"/>
            <p:cNvSpPr/>
            <p:nvPr/>
          </p:nvSpPr>
          <p:spPr>
            <a:xfrm>
              <a:off x="5497500" y="3450625"/>
              <a:ext cx="244450" cy="400875"/>
            </a:xfrm>
            <a:custGeom>
              <a:avLst/>
              <a:gdLst/>
              <a:ahLst/>
              <a:cxnLst/>
              <a:rect l="l" t="t" r="r" b="b"/>
              <a:pathLst>
                <a:path w="9778" h="16035" extrusionOk="0">
                  <a:moveTo>
                    <a:pt x="4876" y="0"/>
                  </a:moveTo>
                  <a:cubicBezTo>
                    <a:pt x="2191" y="0"/>
                    <a:pt x="1" y="3598"/>
                    <a:pt x="1" y="8031"/>
                  </a:cubicBezTo>
                  <a:cubicBezTo>
                    <a:pt x="1" y="12463"/>
                    <a:pt x="2191" y="16035"/>
                    <a:pt x="4876" y="16035"/>
                  </a:cubicBezTo>
                  <a:cubicBezTo>
                    <a:pt x="7588" y="16035"/>
                    <a:pt x="9778" y="12463"/>
                    <a:pt x="9778" y="8031"/>
                  </a:cubicBezTo>
                  <a:cubicBezTo>
                    <a:pt x="9778" y="3598"/>
                    <a:pt x="7588" y="0"/>
                    <a:pt x="487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0"/>
            <p:cNvSpPr/>
            <p:nvPr/>
          </p:nvSpPr>
          <p:spPr>
            <a:xfrm>
              <a:off x="5481200" y="3376975"/>
              <a:ext cx="231425" cy="548825"/>
            </a:xfrm>
            <a:custGeom>
              <a:avLst/>
              <a:gdLst/>
              <a:ahLst/>
              <a:cxnLst/>
              <a:rect l="l" t="t" r="r" b="b"/>
              <a:pathLst>
                <a:path w="9257" h="21953" extrusionOk="0">
                  <a:moveTo>
                    <a:pt x="6701" y="0"/>
                  </a:moveTo>
                  <a:cubicBezTo>
                    <a:pt x="2999" y="0"/>
                    <a:pt x="1" y="4902"/>
                    <a:pt x="1" y="10977"/>
                  </a:cubicBezTo>
                  <a:cubicBezTo>
                    <a:pt x="1" y="17025"/>
                    <a:pt x="2999" y="21953"/>
                    <a:pt x="6701" y="21953"/>
                  </a:cubicBezTo>
                  <a:lnTo>
                    <a:pt x="9256" y="21953"/>
                  </a:lnTo>
                  <a:lnTo>
                    <a:pt x="9256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0"/>
            <p:cNvSpPr/>
            <p:nvPr/>
          </p:nvSpPr>
          <p:spPr>
            <a:xfrm>
              <a:off x="5544425" y="3376975"/>
              <a:ext cx="335700" cy="548825"/>
            </a:xfrm>
            <a:custGeom>
              <a:avLst/>
              <a:gdLst/>
              <a:ahLst/>
              <a:cxnLst/>
              <a:rect l="l" t="t" r="r" b="b"/>
              <a:pathLst>
                <a:path w="13428" h="21953" extrusionOk="0">
                  <a:moveTo>
                    <a:pt x="6727" y="0"/>
                  </a:moveTo>
                  <a:cubicBezTo>
                    <a:pt x="3025" y="0"/>
                    <a:pt x="1" y="4902"/>
                    <a:pt x="1" y="10977"/>
                  </a:cubicBezTo>
                  <a:cubicBezTo>
                    <a:pt x="1" y="17025"/>
                    <a:pt x="3025" y="21953"/>
                    <a:pt x="6727" y="21953"/>
                  </a:cubicBezTo>
                  <a:cubicBezTo>
                    <a:pt x="10430" y="21953"/>
                    <a:pt x="13428" y="17025"/>
                    <a:pt x="13428" y="10977"/>
                  </a:cubicBezTo>
                  <a:cubicBezTo>
                    <a:pt x="13428" y="4902"/>
                    <a:pt x="10430" y="0"/>
                    <a:pt x="6727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0"/>
            <p:cNvSpPr/>
            <p:nvPr/>
          </p:nvSpPr>
          <p:spPr>
            <a:xfrm>
              <a:off x="5712600" y="3629225"/>
              <a:ext cx="1039000" cy="44350"/>
            </a:xfrm>
            <a:custGeom>
              <a:avLst/>
              <a:gdLst/>
              <a:ahLst/>
              <a:cxnLst/>
              <a:rect l="l" t="t" r="r" b="b"/>
              <a:pathLst>
                <a:path w="41560" h="1774" extrusionOk="0">
                  <a:moveTo>
                    <a:pt x="887" y="0"/>
                  </a:moveTo>
                  <a:cubicBezTo>
                    <a:pt x="391" y="0"/>
                    <a:pt x="0" y="391"/>
                    <a:pt x="0" y="887"/>
                  </a:cubicBezTo>
                  <a:cubicBezTo>
                    <a:pt x="0" y="1382"/>
                    <a:pt x="391" y="1773"/>
                    <a:pt x="887" y="1773"/>
                  </a:cubicBezTo>
                  <a:lnTo>
                    <a:pt x="41559" y="1773"/>
                  </a:lnTo>
                  <a:lnTo>
                    <a:pt x="41559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0"/>
            <p:cNvSpPr/>
            <p:nvPr/>
          </p:nvSpPr>
          <p:spPr>
            <a:xfrm>
              <a:off x="6529950" y="3376975"/>
              <a:ext cx="230775" cy="548825"/>
            </a:xfrm>
            <a:custGeom>
              <a:avLst/>
              <a:gdLst/>
              <a:ahLst/>
              <a:cxnLst/>
              <a:rect l="l" t="t" r="r" b="b"/>
              <a:pathLst>
                <a:path w="9231" h="21953" extrusionOk="0">
                  <a:moveTo>
                    <a:pt x="6701" y="0"/>
                  </a:moveTo>
                  <a:cubicBezTo>
                    <a:pt x="2999" y="0"/>
                    <a:pt x="1" y="4902"/>
                    <a:pt x="1" y="10977"/>
                  </a:cubicBezTo>
                  <a:cubicBezTo>
                    <a:pt x="1" y="17025"/>
                    <a:pt x="2999" y="21953"/>
                    <a:pt x="6701" y="21953"/>
                  </a:cubicBezTo>
                  <a:lnTo>
                    <a:pt x="9230" y="21953"/>
                  </a:lnTo>
                  <a:lnTo>
                    <a:pt x="923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0"/>
            <p:cNvSpPr/>
            <p:nvPr/>
          </p:nvSpPr>
          <p:spPr>
            <a:xfrm>
              <a:off x="6593175" y="3376975"/>
              <a:ext cx="335700" cy="548825"/>
            </a:xfrm>
            <a:custGeom>
              <a:avLst/>
              <a:gdLst/>
              <a:ahLst/>
              <a:cxnLst/>
              <a:rect l="l" t="t" r="r" b="b"/>
              <a:pathLst>
                <a:path w="13428" h="21953" extrusionOk="0">
                  <a:moveTo>
                    <a:pt x="6701" y="0"/>
                  </a:moveTo>
                  <a:cubicBezTo>
                    <a:pt x="2999" y="0"/>
                    <a:pt x="1" y="4902"/>
                    <a:pt x="1" y="10977"/>
                  </a:cubicBezTo>
                  <a:cubicBezTo>
                    <a:pt x="1" y="17025"/>
                    <a:pt x="2999" y="21953"/>
                    <a:pt x="6701" y="21953"/>
                  </a:cubicBezTo>
                  <a:cubicBezTo>
                    <a:pt x="10430" y="21953"/>
                    <a:pt x="13428" y="17025"/>
                    <a:pt x="13428" y="10977"/>
                  </a:cubicBezTo>
                  <a:cubicBezTo>
                    <a:pt x="13428" y="4902"/>
                    <a:pt x="10430" y="0"/>
                    <a:pt x="670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0"/>
            <p:cNvSpPr/>
            <p:nvPr/>
          </p:nvSpPr>
          <p:spPr>
            <a:xfrm>
              <a:off x="6642075" y="3449975"/>
              <a:ext cx="168825" cy="401525"/>
            </a:xfrm>
            <a:custGeom>
              <a:avLst/>
              <a:gdLst/>
              <a:ahLst/>
              <a:cxnLst/>
              <a:rect l="l" t="t" r="r" b="b"/>
              <a:pathLst>
                <a:path w="6753" h="16061" extrusionOk="0">
                  <a:moveTo>
                    <a:pt x="4902" y="0"/>
                  </a:moveTo>
                  <a:lnTo>
                    <a:pt x="4902" y="26"/>
                  </a:lnTo>
                  <a:cubicBezTo>
                    <a:pt x="2190" y="26"/>
                    <a:pt x="0" y="3624"/>
                    <a:pt x="0" y="8057"/>
                  </a:cubicBezTo>
                  <a:cubicBezTo>
                    <a:pt x="0" y="12489"/>
                    <a:pt x="2190" y="16061"/>
                    <a:pt x="4902" y="16061"/>
                  </a:cubicBezTo>
                  <a:lnTo>
                    <a:pt x="6753" y="16061"/>
                  </a:lnTo>
                  <a:lnTo>
                    <a:pt x="67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0"/>
            <p:cNvSpPr/>
            <p:nvPr/>
          </p:nvSpPr>
          <p:spPr>
            <a:xfrm>
              <a:off x="6688350" y="3450625"/>
              <a:ext cx="244450" cy="400875"/>
            </a:xfrm>
            <a:custGeom>
              <a:avLst/>
              <a:gdLst/>
              <a:ahLst/>
              <a:cxnLst/>
              <a:rect l="l" t="t" r="r" b="b"/>
              <a:pathLst>
                <a:path w="9778" h="16035" extrusionOk="0">
                  <a:moveTo>
                    <a:pt x="4902" y="0"/>
                  </a:moveTo>
                  <a:cubicBezTo>
                    <a:pt x="2190" y="0"/>
                    <a:pt x="0" y="3598"/>
                    <a:pt x="0" y="8031"/>
                  </a:cubicBezTo>
                  <a:cubicBezTo>
                    <a:pt x="0" y="12463"/>
                    <a:pt x="2190" y="16035"/>
                    <a:pt x="4902" y="16035"/>
                  </a:cubicBezTo>
                  <a:cubicBezTo>
                    <a:pt x="7587" y="16035"/>
                    <a:pt x="9777" y="12463"/>
                    <a:pt x="9777" y="8031"/>
                  </a:cubicBezTo>
                  <a:cubicBezTo>
                    <a:pt x="9777" y="3598"/>
                    <a:pt x="7587" y="0"/>
                    <a:pt x="4902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7" name="Google Shape;2617;p40"/>
          <p:cNvGrpSpPr/>
          <p:nvPr/>
        </p:nvGrpSpPr>
        <p:grpSpPr>
          <a:xfrm>
            <a:off x="5850639" y="1455022"/>
            <a:ext cx="1063992" cy="2993163"/>
            <a:chOff x="2027950" y="1511525"/>
            <a:chExt cx="956225" cy="2690000"/>
          </a:xfrm>
        </p:grpSpPr>
        <p:sp>
          <p:nvSpPr>
            <p:cNvPr id="2618" name="Google Shape;2618;p40"/>
            <p:cNvSpPr/>
            <p:nvPr/>
          </p:nvSpPr>
          <p:spPr>
            <a:xfrm>
              <a:off x="2483575" y="1586700"/>
              <a:ext cx="228800" cy="230875"/>
            </a:xfrm>
            <a:custGeom>
              <a:avLst/>
              <a:gdLst/>
              <a:ahLst/>
              <a:cxnLst/>
              <a:rect l="l" t="t" r="r" b="b"/>
              <a:pathLst>
                <a:path w="9152" h="9235" extrusionOk="0">
                  <a:moveTo>
                    <a:pt x="1920" y="0"/>
                  </a:moveTo>
                  <a:cubicBezTo>
                    <a:pt x="1705" y="0"/>
                    <a:pt x="1491" y="14"/>
                    <a:pt x="1278" y="44"/>
                  </a:cubicBezTo>
                  <a:cubicBezTo>
                    <a:pt x="0" y="617"/>
                    <a:pt x="235" y="3564"/>
                    <a:pt x="391" y="5050"/>
                  </a:cubicBezTo>
                  <a:cubicBezTo>
                    <a:pt x="391" y="5050"/>
                    <a:pt x="5100" y="9235"/>
                    <a:pt x="7038" y="9235"/>
                  </a:cubicBezTo>
                  <a:cubicBezTo>
                    <a:pt x="7175" y="9235"/>
                    <a:pt x="7298" y="9214"/>
                    <a:pt x="7405" y="9169"/>
                  </a:cubicBezTo>
                  <a:cubicBezTo>
                    <a:pt x="8995" y="8465"/>
                    <a:pt x="9152" y="4711"/>
                    <a:pt x="8734" y="3876"/>
                  </a:cubicBezTo>
                  <a:cubicBezTo>
                    <a:pt x="8344" y="3095"/>
                    <a:pt x="5114" y="0"/>
                    <a:pt x="19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0"/>
            <p:cNvSpPr/>
            <p:nvPr/>
          </p:nvSpPr>
          <p:spPr>
            <a:xfrm>
              <a:off x="2103575" y="1949700"/>
              <a:ext cx="386550" cy="617800"/>
            </a:xfrm>
            <a:custGeom>
              <a:avLst/>
              <a:gdLst/>
              <a:ahLst/>
              <a:cxnLst/>
              <a:rect l="l" t="t" r="r" b="b"/>
              <a:pathLst>
                <a:path w="15462" h="24712" extrusionOk="0">
                  <a:moveTo>
                    <a:pt x="12640" y="1"/>
                  </a:moveTo>
                  <a:cubicBezTo>
                    <a:pt x="11736" y="1"/>
                    <a:pt x="10847" y="470"/>
                    <a:pt x="10377" y="1323"/>
                  </a:cubicBezTo>
                  <a:lnTo>
                    <a:pt x="10299" y="1454"/>
                  </a:lnTo>
                  <a:cubicBezTo>
                    <a:pt x="9829" y="2366"/>
                    <a:pt x="9517" y="3357"/>
                    <a:pt x="9464" y="4400"/>
                  </a:cubicBezTo>
                  <a:cubicBezTo>
                    <a:pt x="9360" y="5417"/>
                    <a:pt x="9230" y="6460"/>
                    <a:pt x="9073" y="7450"/>
                  </a:cubicBezTo>
                  <a:cubicBezTo>
                    <a:pt x="8917" y="8415"/>
                    <a:pt x="8787" y="9432"/>
                    <a:pt x="8578" y="10370"/>
                  </a:cubicBezTo>
                  <a:cubicBezTo>
                    <a:pt x="8422" y="11283"/>
                    <a:pt x="8187" y="12169"/>
                    <a:pt x="7874" y="13030"/>
                  </a:cubicBezTo>
                  <a:lnTo>
                    <a:pt x="7770" y="13290"/>
                  </a:lnTo>
                  <a:lnTo>
                    <a:pt x="7665" y="13499"/>
                  </a:lnTo>
                  <a:lnTo>
                    <a:pt x="7353" y="14099"/>
                  </a:lnTo>
                  <a:lnTo>
                    <a:pt x="6962" y="14724"/>
                  </a:lnTo>
                  <a:lnTo>
                    <a:pt x="6518" y="15324"/>
                  </a:lnTo>
                  <a:cubicBezTo>
                    <a:pt x="5945" y="16158"/>
                    <a:pt x="5293" y="16967"/>
                    <a:pt x="4641" y="17775"/>
                  </a:cubicBezTo>
                  <a:cubicBezTo>
                    <a:pt x="3311" y="19417"/>
                    <a:pt x="1930" y="21008"/>
                    <a:pt x="522" y="22598"/>
                  </a:cubicBezTo>
                  <a:cubicBezTo>
                    <a:pt x="52" y="23067"/>
                    <a:pt x="0" y="23850"/>
                    <a:pt x="470" y="24319"/>
                  </a:cubicBezTo>
                  <a:cubicBezTo>
                    <a:pt x="704" y="24580"/>
                    <a:pt x="1032" y="24711"/>
                    <a:pt x="1363" y="24711"/>
                  </a:cubicBezTo>
                  <a:cubicBezTo>
                    <a:pt x="1659" y="24711"/>
                    <a:pt x="1956" y="24606"/>
                    <a:pt x="2190" y="24397"/>
                  </a:cubicBezTo>
                  <a:cubicBezTo>
                    <a:pt x="3911" y="23094"/>
                    <a:pt x="5580" y="21712"/>
                    <a:pt x="7248" y="20278"/>
                  </a:cubicBezTo>
                  <a:cubicBezTo>
                    <a:pt x="8057" y="19574"/>
                    <a:pt x="8865" y="18818"/>
                    <a:pt x="9699" y="18036"/>
                  </a:cubicBezTo>
                  <a:lnTo>
                    <a:pt x="10273" y="17384"/>
                  </a:lnTo>
                  <a:lnTo>
                    <a:pt x="10872" y="16732"/>
                  </a:lnTo>
                  <a:cubicBezTo>
                    <a:pt x="11081" y="16497"/>
                    <a:pt x="11290" y="16289"/>
                    <a:pt x="11472" y="16028"/>
                  </a:cubicBezTo>
                  <a:lnTo>
                    <a:pt x="11811" y="15559"/>
                  </a:lnTo>
                  <a:lnTo>
                    <a:pt x="12072" y="15142"/>
                  </a:lnTo>
                  <a:cubicBezTo>
                    <a:pt x="12645" y="14073"/>
                    <a:pt x="13167" y="12952"/>
                    <a:pt x="13610" y="11778"/>
                  </a:cubicBezTo>
                  <a:cubicBezTo>
                    <a:pt x="14001" y="10709"/>
                    <a:pt x="14314" y="9640"/>
                    <a:pt x="14601" y="8519"/>
                  </a:cubicBezTo>
                  <a:cubicBezTo>
                    <a:pt x="14861" y="7450"/>
                    <a:pt x="15096" y="6381"/>
                    <a:pt x="15305" y="5260"/>
                  </a:cubicBezTo>
                  <a:cubicBezTo>
                    <a:pt x="15409" y="4713"/>
                    <a:pt x="15461" y="4165"/>
                    <a:pt x="15461" y="3592"/>
                  </a:cubicBezTo>
                  <a:cubicBezTo>
                    <a:pt x="15461" y="3018"/>
                    <a:pt x="15409" y="2418"/>
                    <a:pt x="15226" y="1871"/>
                  </a:cubicBezTo>
                  <a:cubicBezTo>
                    <a:pt x="15018" y="1219"/>
                    <a:pt x="14575" y="672"/>
                    <a:pt x="13949" y="359"/>
                  </a:cubicBezTo>
                  <a:cubicBezTo>
                    <a:pt x="13542" y="116"/>
                    <a:pt x="13089" y="1"/>
                    <a:pt x="12640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0"/>
            <p:cNvSpPr/>
            <p:nvPr/>
          </p:nvSpPr>
          <p:spPr>
            <a:xfrm>
              <a:off x="2027950" y="2504225"/>
              <a:ext cx="151250" cy="120200"/>
            </a:xfrm>
            <a:custGeom>
              <a:avLst/>
              <a:gdLst/>
              <a:ahLst/>
              <a:cxnLst/>
              <a:rect l="l" t="t" r="r" b="b"/>
              <a:pathLst>
                <a:path w="6050" h="4808" extrusionOk="0">
                  <a:moveTo>
                    <a:pt x="4303" y="0"/>
                  </a:moveTo>
                  <a:lnTo>
                    <a:pt x="2295" y="782"/>
                  </a:lnTo>
                  <a:cubicBezTo>
                    <a:pt x="1878" y="939"/>
                    <a:pt x="1487" y="1199"/>
                    <a:pt x="1174" y="1486"/>
                  </a:cubicBezTo>
                  <a:lnTo>
                    <a:pt x="392" y="2268"/>
                  </a:lnTo>
                  <a:cubicBezTo>
                    <a:pt x="1" y="2659"/>
                    <a:pt x="1" y="3285"/>
                    <a:pt x="392" y="3650"/>
                  </a:cubicBezTo>
                  <a:lnTo>
                    <a:pt x="444" y="3676"/>
                  </a:lnTo>
                  <a:lnTo>
                    <a:pt x="1305" y="4537"/>
                  </a:lnTo>
                  <a:cubicBezTo>
                    <a:pt x="1498" y="4716"/>
                    <a:pt x="1743" y="4808"/>
                    <a:pt x="1988" y="4808"/>
                  </a:cubicBezTo>
                  <a:cubicBezTo>
                    <a:pt x="2206" y="4808"/>
                    <a:pt x="2424" y="4736"/>
                    <a:pt x="2608" y="4589"/>
                  </a:cubicBezTo>
                  <a:lnTo>
                    <a:pt x="3755" y="3728"/>
                  </a:lnTo>
                  <a:cubicBezTo>
                    <a:pt x="3755" y="3728"/>
                    <a:pt x="6050" y="2529"/>
                    <a:pt x="5606" y="1199"/>
                  </a:cubicBezTo>
                  <a:lnTo>
                    <a:pt x="4303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0"/>
            <p:cNvSpPr/>
            <p:nvPr/>
          </p:nvSpPr>
          <p:spPr>
            <a:xfrm>
              <a:off x="2350600" y="1909125"/>
              <a:ext cx="496700" cy="660950"/>
            </a:xfrm>
            <a:custGeom>
              <a:avLst/>
              <a:gdLst/>
              <a:ahLst/>
              <a:cxnLst/>
              <a:rect l="l" t="t" r="r" b="b"/>
              <a:pathLst>
                <a:path w="19868" h="26438" extrusionOk="0">
                  <a:moveTo>
                    <a:pt x="9569" y="0"/>
                  </a:moveTo>
                  <a:lnTo>
                    <a:pt x="2973" y="1095"/>
                  </a:lnTo>
                  <a:cubicBezTo>
                    <a:pt x="1617" y="1304"/>
                    <a:pt x="574" y="2477"/>
                    <a:pt x="496" y="3885"/>
                  </a:cubicBezTo>
                  <a:cubicBezTo>
                    <a:pt x="1" y="11185"/>
                    <a:pt x="1278" y="14679"/>
                    <a:pt x="1513" y="26203"/>
                  </a:cubicBezTo>
                  <a:cubicBezTo>
                    <a:pt x="2008" y="26203"/>
                    <a:pt x="16217" y="26437"/>
                    <a:pt x="16217" y="26437"/>
                  </a:cubicBezTo>
                  <a:cubicBezTo>
                    <a:pt x="15852" y="20180"/>
                    <a:pt x="19085" y="12358"/>
                    <a:pt x="19763" y="4537"/>
                  </a:cubicBezTo>
                  <a:cubicBezTo>
                    <a:pt x="19868" y="2999"/>
                    <a:pt x="18773" y="1617"/>
                    <a:pt x="17286" y="1356"/>
                  </a:cubicBezTo>
                  <a:lnTo>
                    <a:pt x="95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0"/>
            <p:cNvSpPr/>
            <p:nvPr/>
          </p:nvSpPr>
          <p:spPr>
            <a:xfrm>
              <a:off x="2490100" y="1748775"/>
              <a:ext cx="192300" cy="262700"/>
            </a:xfrm>
            <a:custGeom>
              <a:avLst/>
              <a:gdLst/>
              <a:ahLst/>
              <a:cxnLst/>
              <a:rect l="l" t="t" r="r" b="b"/>
              <a:pathLst>
                <a:path w="7692" h="10508" extrusionOk="0">
                  <a:moveTo>
                    <a:pt x="7378" y="1"/>
                  </a:moveTo>
                  <a:lnTo>
                    <a:pt x="2425" y="2686"/>
                  </a:lnTo>
                  <a:cubicBezTo>
                    <a:pt x="2738" y="4276"/>
                    <a:pt x="3285" y="6545"/>
                    <a:pt x="991" y="6910"/>
                  </a:cubicBezTo>
                  <a:cubicBezTo>
                    <a:pt x="287" y="7770"/>
                    <a:pt x="0" y="9413"/>
                    <a:pt x="2190" y="10508"/>
                  </a:cubicBezTo>
                  <a:cubicBezTo>
                    <a:pt x="4954" y="9856"/>
                    <a:pt x="7378" y="8422"/>
                    <a:pt x="7691" y="7066"/>
                  </a:cubicBezTo>
                  <a:cubicBezTo>
                    <a:pt x="7144" y="4667"/>
                    <a:pt x="7196" y="2034"/>
                    <a:pt x="7378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0"/>
            <p:cNvSpPr/>
            <p:nvPr/>
          </p:nvSpPr>
          <p:spPr>
            <a:xfrm>
              <a:off x="2452275" y="1919300"/>
              <a:ext cx="236650" cy="193200"/>
            </a:xfrm>
            <a:custGeom>
              <a:avLst/>
              <a:gdLst/>
              <a:ahLst/>
              <a:cxnLst/>
              <a:rect l="l" t="t" r="r" b="b"/>
              <a:pathLst>
                <a:path w="9466" h="7728" extrusionOk="0">
                  <a:moveTo>
                    <a:pt x="2262" y="0"/>
                  </a:moveTo>
                  <a:cubicBezTo>
                    <a:pt x="2217" y="0"/>
                    <a:pt x="2179" y="20"/>
                    <a:pt x="2165" y="63"/>
                  </a:cubicBezTo>
                  <a:cubicBezTo>
                    <a:pt x="2061" y="167"/>
                    <a:pt x="1" y="2800"/>
                    <a:pt x="2817" y="7650"/>
                  </a:cubicBezTo>
                  <a:cubicBezTo>
                    <a:pt x="2843" y="7676"/>
                    <a:pt x="2869" y="7728"/>
                    <a:pt x="2921" y="7728"/>
                  </a:cubicBezTo>
                  <a:lnTo>
                    <a:pt x="2947" y="7728"/>
                  </a:lnTo>
                  <a:lnTo>
                    <a:pt x="3051" y="7702"/>
                  </a:lnTo>
                  <a:cubicBezTo>
                    <a:pt x="7223" y="4782"/>
                    <a:pt x="9283" y="1418"/>
                    <a:pt x="9439" y="323"/>
                  </a:cubicBezTo>
                  <a:cubicBezTo>
                    <a:pt x="9465" y="219"/>
                    <a:pt x="9413" y="167"/>
                    <a:pt x="9335" y="167"/>
                  </a:cubicBezTo>
                  <a:cubicBezTo>
                    <a:pt x="9310" y="155"/>
                    <a:pt x="9289" y="150"/>
                    <a:pt x="9270" y="150"/>
                  </a:cubicBezTo>
                  <a:cubicBezTo>
                    <a:pt x="9209" y="150"/>
                    <a:pt x="9178" y="205"/>
                    <a:pt x="9178" y="245"/>
                  </a:cubicBezTo>
                  <a:cubicBezTo>
                    <a:pt x="9022" y="1340"/>
                    <a:pt x="7014" y="4495"/>
                    <a:pt x="2973" y="7389"/>
                  </a:cubicBezTo>
                  <a:cubicBezTo>
                    <a:pt x="366" y="2800"/>
                    <a:pt x="2295" y="323"/>
                    <a:pt x="2399" y="219"/>
                  </a:cubicBezTo>
                  <a:cubicBezTo>
                    <a:pt x="2426" y="167"/>
                    <a:pt x="2426" y="63"/>
                    <a:pt x="2373" y="37"/>
                  </a:cubicBezTo>
                  <a:cubicBezTo>
                    <a:pt x="2338" y="13"/>
                    <a:pt x="2298" y="0"/>
                    <a:pt x="2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0"/>
            <p:cNvSpPr/>
            <p:nvPr/>
          </p:nvSpPr>
          <p:spPr>
            <a:xfrm>
              <a:off x="2502475" y="2091625"/>
              <a:ext cx="33925" cy="66500"/>
            </a:xfrm>
            <a:custGeom>
              <a:avLst/>
              <a:gdLst/>
              <a:ahLst/>
              <a:cxnLst/>
              <a:rect l="l" t="t" r="r" b="b"/>
              <a:pathLst>
                <a:path w="1357" h="2660" extrusionOk="0">
                  <a:moveTo>
                    <a:pt x="678" y="0"/>
                  </a:moveTo>
                  <a:cubicBezTo>
                    <a:pt x="287" y="0"/>
                    <a:pt x="0" y="287"/>
                    <a:pt x="26" y="652"/>
                  </a:cubicBezTo>
                  <a:lnTo>
                    <a:pt x="26" y="2660"/>
                  </a:lnTo>
                  <a:lnTo>
                    <a:pt x="1356" y="2660"/>
                  </a:lnTo>
                  <a:lnTo>
                    <a:pt x="13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0"/>
            <p:cNvSpPr/>
            <p:nvPr/>
          </p:nvSpPr>
          <p:spPr>
            <a:xfrm>
              <a:off x="2525275" y="20916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1" y="0"/>
                  </a:moveTo>
                  <a:lnTo>
                    <a:pt x="1" y="652"/>
                  </a:lnTo>
                  <a:cubicBezTo>
                    <a:pt x="1" y="1017"/>
                    <a:pt x="288" y="1304"/>
                    <a:pt x="653" y="1304"/>
                  </a:cubicBezTo>
                  <a:cubicBezTo>
                    <a:pt x="1018" y="1304"/>
                    <a:pt x="1305" y="1017"/>
                    <a:pt x="1305" y="652"/>
                  </a:cubicBezTo>
                  <a:cubicBezTo>
                    <a:pt x="1305" y="313"/>
                    <a:pt x="1018" y="0"/>
                    <a:pt x="6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0"/>
            <p:cNvSpPr/>
            <p:nvPr/>
          </p:nvSpPr>
          <p:spPr>
            <a:xfrm>
              <a:off x="2549400" y="1804825"/>
              <a:ext cx="99750" cy="61300"/>
            </a:xfrm>
            <a:custGeom>
              <a:avLst/>
              <a:gdLst/>
              <a:ahLst/>
              <a:cxnLst/>
              <a:rect l="l" t="t" r="r" b="b"/>
              <a:pathLst>
                <a:path w="3990" h="2452" extrusionOk="0">
                  <a:moveTo>
                    <a:pt x="3990" y="1"/>
                  </a:moveTo>
                  <a:lnTo>
                    <a:pt x="235" y="314"/>
                  </a:lnTo>
                  <a:lnTo>
                    <a:pt x="1" y="392"/>
                  </a:lnTo>
                  <a:cubicBezTo>
                    <a:pt x="183" y="1096"/>
                    <a:pt x="261" y="1774"/>
                    <a:pt x="340" y="2452"/>
                  </a:cubicBezTo>
                  <a:cubicBezTo>
                    <a:pt x="1382" y="2452"/>
                    <a:pt x="2451" y="2165"/>
                    <a:pt x="3051" y="1513"/>
                  </a:cubicBezTo>
                  <a:cubicBezTo>
                    <a:pt x="3442" y="1096"/>
                    <a:pt x="3755" y="548"/>
                    <a:pt x="39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0"/>
            <p:cNvSpPr/>
            <p:nvPr/>
          </p:nvSpPr>
          <p:spPr>
            <a:xfrm>
              <a:off x="2765800" y="2008850"/>
              <a:ext cx="73675" cy="209900"/>
            </a:xfrm>
            <a:custGeom>
              <a:avLst/>
              <a:gdLst/>
              <a:ahLst/>
              <a:cxnLst/>
              <a:rect l="l" t="t" r="r" b="b"/>
              <a:pathLst>
                <a:path w="2947" h="8396" extrusionOk="0">
                  <a:moveTo>
                    <a:pt x="1591" y="0"/>
                  </a:moveTo>
                  <a:cubicBezTo>
                    <a:pt x="991" y="261"/>
                    <a:pt x="1" y="1851"/>
                    <a:pt x="79" y="3546"/>
                  </a:cubicBezTo>
                  <a:cubicBezTo>
                    <a:pt x="157" y="5319"/>
                    <a:pt x="731" y="7014"/>
                    <a:pt x="1773" y="8395"/>
                  </a:cubicBezTo>
                  <a:cubicBezTo>
                    <a:pt x="2243" y="6284"/>
                    <a:pt x="2686" y="4146"/>
                    <a:pt x="2947" y="1982"/>
                  </a:cubicBezTo>
                  <a:lnTo>
                    <a:pt x="1591" y="0"/>
                  </a:lnTo>
                  <a:close/>
                </a:path>
              </a:pathLst>
            </a:custGeom>
            <a:solidFill>
              <a:srgbClr val="CCA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0"/>
            <p:cNvSpPr/>
            <p:nvPr/>
          </p:nvSpPr>
          <p:spPr>
            <a:xfrm>
              <a:off x="2480975" y="1576325"/>
              <a:ext cx="213800" cy="274075"/>
            </a:xfrm>
            <a:custGeom>
              <a:avLst/>
              <a:gdLst/>
              <a:ahLst/>
              <a:cxnLst/>
              <a:rect l="l" t="t" r="r" b="b"/>
              <a:pathLst>
                <a:path w="8552" h="10963" extrusionOk="0">
                  <a:moveTo>
                    <a:pt x="4680" y="1"/>
                  </a:moveTo>
                  <a:cubicBezTo>
                    <a:pt x="4332" y="1"/>
                    <a:pt x="3977" y="48"/>
                    <a:pt x="3624" y="146"/>
                  </a:cubicBezTo>
                  <a:cubicBezTo>
                    <a:pt x="782" y="980"/>
                    <a:pt x="0" y="5048"/>
                    <a:pt x="365" y="7576"/>
                  </a:cubicBezTo>
                  <a:cubicBezTo>
                    <a:pt x="639" y="9552"/>
                    <a:pt x="2338" y="10963"/>
                    <a:pt x="4129" y="10963"/>
                  </a:cubicBezTo>
                  <a:cubicBezTo>
                    <a:pt x="4891" y="10963"/>
                    <a:pt x="5669" y="10707"/>
                    <a:pt x="6362" y="10132"/>
                  </a:cubicBezTo>
                  <a:cubicBezTo>
                    <a:pt x="7900" y="8854"/>
                    <a:pt x="8004" y="7185"/>
                    <a:pt x="8447" y="4448"/>
                  </a:cubicBezTo>
                  <a:cubicBezTo>
                    <a:pt x="8552" y="3900"/>
                    <a:pt x="8500" y="3327"/>
                    <a:pt x="8395" y="2805"/>
                  </a:cubicBezTo>
                  <a:cubicBezTo>
                    <a:pt x="7898" y="1099"/>
                    <a:pt x="6363" y="1"/>
                    <a:pt x="4680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0"/>
            <p:cNvSpPr/>
            <p:nvPr/>
          </p:nvSpPr>
          <p:spPr>
            <a:xfrm>
              <a:off x="2470525" y="1511525"/>
              <a:ext cx="341575" cy="230750"/>
            </a:xfrm>
            <a:custGeom>
              <a:avLst/>
              <a:gdLst/>
              <a:ahLst/>
              <a:cxnLst/>
              <a:rect l="l" t="t" r="r" b="b"/>
              <a:pathLst>
                <a:path w="13663" h="9230" extrusionOk="0">
                  <a:moveTo>
                    <a:pt x="2035" y="0"/>
                  </a:moveTo>
                  <a:cubicBezTo>
                    <a:pt x="418" y="235"/>
                    <a:pt x="1" y="1747"/>
                    <a:pt x="679" y="3103"/>
                  </a:cubicBezTo>
                  <a:cubicBezTo>
                    <a:pt x="1306" y="4342"/>
                    <a:pt x="2939" y="4723"/>
                    <a:pt x="4581" y="4723"/>
                  </a:cubicBezTo>
                  <a:cubicBezTo>
                    <a:pt x="5531" y="4723"/>
                    <a:pt x="6485" y="4595"/>
                    <a:pt x="7249" y="4433"/>
                  </a:cubicBezTo>
                  <a:lnTo>
                    <a:pt x="7249" y="4433"/>
                  </a:lnTo>
                  <a:cubicBezTo>
                    <a:pt x="6415" y="6179"/>
                    <a:pt x="7405" y="8291"/>
                    <a:pt x="8553" y="9230"/>
                  </a:cubicBezTo>
                  <a:cubicBezTo>
                    <a:pt x="13663" y="7014"/>
                    <a:pt x="12750" y="3077"/>
                    <a:pt x="10977" y="2868"/>
                  </a:cubicBezTo>
                  <a:cubicBezTo>
                    <a:pt x="11215" y="1001"/>
                    <a:pt x="9684" y="593"/>
                    <a:pt x="8176" y="593"/>
                  </a:cubicBezTo>
                  <a:cubicBezTo>
                    <a:pt x="7369" y="593"/>
                    <a:pt x="6568" y="710"/>
                    <a:pt x="6050" y="783"/>
                  </a:cubicBezTo>
                  <a:cubicBezTo>
                    <a:pt x="5449" y="879"/>
                    <a:pt x="4801" y="984"/>
                    <a:pt x="4189" y="984"/>
                  </a:cubicBezTo>
                  <a:cubicBezTo>
                    <a:pt x="3312" y="984"/>
                    <a:pt x="2511" y="768"/>
                    <a:pt x="20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0"/>
            <p:cNvSpPr/>
            <p:nvPr/>
          </p:nvSpPr>
          <p:spPr>
            <a:xfrm>
              <a:off x="2643950" y="1711400"/>
              <a:ext cx="86675" cy="76325"/>
            </a:xfrm>
            <a:custGeom>
              <a:avLst/>
              <a:gdLst/>
              <a:ahLst/>
              <a:cxnLst/>
              <a:rect l="l" t="t" r="r" b="b"/>
              <a:pathLst>
                <a:path w="3467" h="3053" extrusionOk="0">
                  <a:moveTo>
                    <a:pt x="2025" y="0"/>
                  </a:moveTo>
                  <a:cubicBezTo>
                    <a:pt x="1247" y="0"/>
                    <a:pt x="569" y="866"/>
                    <a:pt x="312" y="1522"/>
                  </a:cubicBezTo>
                  <a:cubicBezTo>
                    <a:pt x="1" y="2287"/>
                    <a:pt x="305" y="3053"/>
                    <a:pt x="1062" y="3053"/>
                  </a:cubicBezTo>
                  <a:cubicBezTo>
                    <a:pt x="1130" y="3053"/>
                    <a:pt x="1201" y="3047"/>
                    <a:pt x="1277" y="3034"/>
                  </a:cubicBezTo>
                  <a:cubicBezTo>
                    <a:pt x="1954" y="2903"/>
                    <a:pt x="2580" y="2512"/>
                    <a:pt x="2971" y="1913"/>
                  </a:cubicBezTo>
                  <a:cubicBezTo>
                    <a:pt x="3467" y="1209"/>
                    <a:pt x="3180" y="270"/>
                    <a:pt x="2293" y="36"/>
                  </a:cubicBezTo>
                  <a:cubicBezTo>
                    <a:pt x="2203" y="12"/>
                    <a:pt x="2113" y="0"/>
                    <a:pt x="2025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0"/>
            <p:cNvSpPr/>
            <p:nvPr/>
          </p:nvSpPr>
          <p:spPr>
            <a:xfrm>
              <a:off x="2394275" y="2564175"/>
              <a:ext cx="273775" cy="1564350"/>
            </a:xfrm>
            <a:custGeom>
              <a:avLst/>
              <a:gdLst/>
              <a:ahLst/>
              <a:cxnLst/>
              <a:rect l="l" t="t" r="r" b="b"/>
              <a:pathLst>
                <a:path w="10951" h="62574" extrusionOk="0">
                  <a:moveTo>
                    <a:pt x="0" y="1"/>
                  </a:moveTo>
                  <a:cubicBezTo>
                    <a:pt x="0" y="1"/>
                    <a:pt x="548" y="20519"/>
                    <a:pt x="1695" y="28993"/>
                  </a:cubicBezTo>
                  <a:cubicBezTo>
                    <a:pt x="3207" y="40386"/>
                    <a:pt x="3077" y="62573"/>
                    <a:pt x="3077" y="62573"/>
                  </a:cubicBezTo>
                  <a:lnTo>
                    <a:pt x="6336" y="62573"/>
                  </a:lnTo>
                  <a:cubicBezTo>
                    <a:pt x="6336" y="62573"/>
                    <a:pt x="10090" y="40934"/>
                    <a:pt x="8135" y="27898"/>
                  </a:cubicBezTo>
                  <a:cubicBezTo>
                    <a:pt x="8031" y="13767"/>
                    <a:pt x="10951" y="209"/>
                    <a:pt x="10951" y="20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0"/>
            <p:cNvSpPr/>
            <p:nvPr/>
          </p:nvSpPr>
          <p:spPr>
            <a:xfrm>
              <a:off x="2328450" y="4120675"/>
              <a:ext cx="243150" cy="80850"/>
            </a:xfrm>
            <a:custGeom>
              <a:avLst/>
              <a:gdLst/>
              <a:ahLst/>
              <a:cxnLst/>
              <a:rect l="l" t="t" r="r" b="b"/>
              <a:pathLst>
                <a:path w="9726" h="3234" extrusionOk="0">
                  <a:moveTo>
                    <a:pt x="5710" y="0"/>
                  </a:moveTo>
                  <a:cubicBezTo>
                    <a:pt x="5475" y="0"/>
                    <a:pt x="5241" y="53"/>
                    <a:pt x="5006" y="157"/>
                  </a:cubicBezTo>
                  <a:cubicBezTo>
                    <a:pt x="2972" y="1304"/>
                    <a:pt x="2738" y="1304"/>
                    <a:pt x="496" y="1747"/>
                  </a:cubicBezTo>
                  <a:cubicBezTo>
                    <a:pt x="0" y="1878"/>
                    <a:pt x="209" y="3051"/>
                    <a:pt x="1356" y="3051"/>
                  </a:cubicBezTo>
                  <a:cubicBezTo>
                    <a:pt x="1854" y="3065"/>
                    <a:pt x="2211" y="3069"/>
                    <a:pt x="2496" y="3069"/>
                  </a:cubicBezTo>
                  <a:cubicBezTo>
                    <a:pt x="3136" y="3069"/>
                    <a:pt x="3414" y="3045"/>
                    <a:pt x="4113" y="3045"/>
                  </a:cubicBezTo>
                  <a:cubicBezTo>
                    <a:pt x="4292" y="3045"/>
                    <a:pt x="4498" y="3047"/>
                    <a:pt x="4745" y="3051"/>
                  </a:cubicBezTo>
                  <a:cubicBezTo>
                    <a:pt x="6101" y="3103"/>
                    <a:pt x="8135" y="3181"/>
                    <a:pt x="9230" y="3233"/>
                  </a:cubicBezTo>
                  <a:lnTo>
                    <a:pt x="9282" y="3233"/>
                  </a:lnTo>
                  <a:cubicBezTo>
                    <a:pt x="9543" y="3233"/>
                    <a:pt x="9725" y="2999"/>
                    <a:pt x="9699" y="2738"/>
                  </a:cubicBezTo>
                  <a:lnTo>
                    <a:pt x="9438" y="235"/>
                  </a:lnTo>
                  <a:cubicBezTo>
                    <a:pt x="9412" y="131"/>
                    <a:pt x="9308" y="27"/>
                    <a:pt x="9204" y="27"/>
                  </a:cubicBezTo>
                  <a:lnTo>
                    <a:pt x="571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0"/>
            <p:cNvSpPr/>
            <p:nvPr/>
          </p:nvSpPr>
          <p:spPr>
            <a:xfrm>
              <a:off x="2415775" y="4110225"/>
              <a:ext cx="44350" cy="18375"/>
            </a:xfrm>
            <a:custGeom>
              <a:avLst/>
              <a:gdLst/>
              <a:ahLst/>
              <a:cxnLst/>
              <a:rect l="l" t="t" r="r" b="b"/>
              <a:pathLst>
                <a:path w="1774" h="735" extrusionOk="0">
                  <a:moveTo>
                    <a:pt x="339" y="142"/>
                  </a:moveTo>
                  <a:cubicBezTo>
                    <a:pt x="602" y="142"/>
                    <a:pt x="1107" y="346"/>
                    <a:pt x="1513" y="549"/>
                  </a:cubicBezTo>
                  <a:cubicBezTo>
                    <a:pt x="1291" y="586"/>
                    <a:pt x="1089" y="603"/>
                    <a:pt x="913" y="603"/>
                  </a:cubicBezTo>
                  <a:cubicBezTo>
                    <a:pt x="591" y="603"/>
                    <a:pt x="353" y="546"/>
                    <a:pt x="235" y="445"/>
                  </a:cubicBezTo>
                  <a:cubicBezTo>
                    <a:pt x="183" y="392"/>
                    <a:pt x="131" y="314"/>
                    <a:pt x="183" y="210"/>
                  </a:cubicBezTo>
                  <a:cubicBezTo>
                    <a:pt x="183" y="210"/>
                    <a:pt x="183" y="184"/>
                    <a:pt x="235" y="158"/>
                  </a:cubicBezTo>
                  <a:cubicBezTo>
                    <a:pt x="263" y="147"/>
                    <a:pt x="298" y="142"/>
                    <a:pt x="339" y="142"/>
                  </a:cubicBezTo>
                  <a:close/>
                  <a:moveTo>
                    <a:pt x="291" y="0"/>
                  </a:moveTo>
                  <a:cubicBezTo>
                    <a:pt x="229" y="0"/>
                    <a:pt x="175" y="9"/>
                    <a:pt x="131" y="27"/>
                  </a:cubicBezTo>
                  <a:cubicBezTo>
                    <a:pt x="79" y="53"/>
                    <a:pt x="53" y="132"/>
                    <a:pt x="1" y="184"/>
                  </a:cubicBezTo>
                  <a:cubicBezTo>
                    <a:pt x="1" y="314"/>
                    <a:pt x="53" y="418"/>
                    <a:pt x="131" y="523"/>
                  </a:cubicBezTo>
                  <a:cubicBezTo>
                    <a:pt x="306" y="684"/>
                    <a:pt x="600" y="735"/>
                    <a:pt x="911" y="735"/>
                  </a:cubicBezTo>
                  <a:cubicBezTo>
                    <a:pt x="1202" y="735"/>
                    <a:pt x="1508" y="691"/>
                    <a:pt x="1748" y="653"/>
                  </a:cubicBezTo>
                  <a:cubicBezTo>
                    <a:pt x="1774" y="653"/>
                    <a:pt x="1774" y="601"/>
                    <a:pt x="1774" y="575"/>
                  </a:cubicBezTo>
                  <a:cubicBezTo>
                    <a:pt x="1774" y="549"/>
                    <a:pt x="1774" y="523"/>
                    <a:pt x="1748" y="523"/>
                  </a:cubicBezTo>
                  <a:cubicBezTo>
                    <a:pt x="1633" y="454"/>
                    <a:pt x="749" y="0"/>
                    <a:pt x="291" y="0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0"/>
            <p:cNvSpPr/>
            <p:nvPr/>
          </p:nvSpPr>
          <p:spPr>
            <a:xfrm>
              <a:off x="2432075" y="4094600"/>
              <a:ext cx="28050" cy="32625"/>
            </a:xfrm>
            <a:custGeom>
              <a:avLst/>
              <a:gdLst/>
              <a:ahLst/>
              <a:cxnLst/>
              <a:rect l="l" t="t" r="r" b="b"/>
              <a:pathLst>
                <a:path w="1122" h="1305" extrusionOk="0">
                  <a:moveTo>
                    <a:pt x="340" y="131"/>
                  </a:moveTo>
                  <a:cubicBezTo>
                    <a:pt x="444" y="131"/>
                    <a:pt x="522" y="157"/>
                    <a:pt x="600" y="235"/>
                  </a:cubicBezTo>
                  <a:cubicBezTo>
                    <a:pt x="783" y="496"/>
                    <a:pt x="913" y="783"/>
                    <a:pt x="965" y="1096"/>
                  </a:cubicBezTo>
                  <a:cubicBezTo>
                    <a:pt x="600" y="887"/>
                    <a:pt x="183" y="418"/>
                    <a:pt x="209" y="235"/>
                  </a:cubicBezTo>
                  <a:cubicBezTo>
                    <a:pt x="209" y="183"/>
                    <a:pt x="209" y="157"/>
                    <a:pt x="261" y="131"/>
                  </a:cubicBezTo>
                  <a:close/>
                  <a:moveTo>
                    <a:pt x="340" y="1"/>
                  </a:moveTo>
                  <a:cubicBezTo>
                    <a:pt x="131" y="1"/>
                    <a:pt x="105" y="105"/>
                    <a:pt x="79" y="183"/>
                  </a:cubicBezTo>
                  <a:cubicBezTo>
                    <a:pt x="1" y="522"/>
                    <a:pt x="679" y="1148"/>
                    <a:pt x="1017" y="1304"/>
                  </a:cubicBezTo>
                  <a:cubicBezTo>
                    <a:pt x="1044" y="1278"/>
                    <a:pt x="1044" y="1278"/>
                    <a:pt x="1096" y="1278"/>
                  </a:cubicBezTo>
                  <a:cubicBezTo>
                    <a:pt x="1122" y="1278"/>
                    <a:pt x="1122" y="1226"/>
                    <a:pt x="1122" y="1200"/>
                  </a:cubicBezTo>
                  <a:cubicBezTo>
                    <a:pt x="1122" y="1174"/>
                    <a:pt x="1044" y="418"/>
                    <a:pt x="705" y="131"/>
                  </a:cubicBezTo>
                  <a:cubicBezTo>
                    <a:pt x="600" y="27"/>
                    <a:pt x="470" y="1"/>
                    <a:pt x="340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0"/>
            <p:cNvSpPr/>
            <p:nvPr/>
          </p:nvSpPr>
          <p:spPr>
            <a:xfrm>
              <a:off x="2570900" y="2865950"/>
              <a:ext cx="43050" cy="162975"/>
            </a:xfrm>
            <a:custGeom>
              <a:avLst/>
              <a:gdLst/>
              <a:ahLst/>
              <a:cxnLst/>
              <a:rect l="l" t="t" r="r" b="b"/>
              <a:pathLst>
                <a:path w="1722" h="6519" extrusionOk="0">
                  <a:moveTo>
                    <a:pt x="835" y="1"/>
                  </a:moveTo>
                  <a:lnTo>
                    <a:pt x="835" y="1"/>
                  </a:lnTo>
                  <a:cubicBezTo>
                    <a:pt x="27" y="1018"/>
                    <a:pt x="1" y="3677"/>
                    <a:pt x="1383" y="6519"/>
                  </a:cubicBezTo>
                  <a:cubicBezTo>
                    <a:pt x="1487" y="5241"/>
                    <a:pt x="1591" y="4016"/>
                    <a:pt x="1722" y="2791"/>
                  </a:cubicBezTo>
                  <a:lnTo>
                    <a:pt x="835" y="1"/>
                  </a:lnTo>
                  <a:close/>
                </a:path>
              </a:pathLst>
            </a:custGeom>
            <a:solidFill>
              <a:srgbClr val="000000">
                <a:alpha val="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0"/>
            <p:cNvSpPr/>
            <p:nvPr/>
          </p:nvSpPr>
          <p:spPr>
            <a:xfrm>
              <a:off x="2572225" y="1685550"/>
              <a:ext cx="15650" cy="20225"/>
            </a:xfrm>
            <a:custGeom>
              <a:avLst/>
              <a:gdLst/>
              <a:ahLst/>
              <a:cxnLst/>
              <a:rect l="l" t="t" r="r" b="b"/>
              <a:pathLst>
                <a:path w="626" h="809" extrusionOk="0">
                  <a:moveTo>
                    <a:pt x="339" y="1"/>
                  </a:moveTo>
                  <a:cubicBezTo>
                    <a:pt x="209" y="1"/>
                    <a:pt x="78" y="183"/>
                    <a:pt x="52" y="392"/>
                  </a:cubicBezTo>
                  <a:cubicBezTo>
                    <a:pt x="0" y="574"/>
                    <a:pt x="104" y="809"/>
                    <a:pt x="261" y="809"/>
                  </a:cubicBezTo>
                  <a:cubicBezTo>
                    <a:pt x="443" y="809"/>
                    <a:pt x="574" y="652"/>
                    <a:pt x="600" y="418"/>
                  </a:cubicBezTo>
                  <a:cubicBezTo>
                    <a:pt x="626" y="183"/>
                    <a:pt x="469" y="1"/>
                    <a:pt x="3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0"/>
            <p:cNvSpPr/>
            <p:nvPr/>
          </p:nvSpPr>
          <p:spPr>
            <a:xfrm>
              <a:off x="2494000" y="1677725"/>
              <a:ext cx="15675" cy="20900"/>
            </a:xfrm>
            <a:custGeom>
              <a:avLst/>
              <a:gdLst/>
              <a:ahLst/>
              <a:cxnLst/>
              <a:rect l="l" t="t" r="r" b="b"/>
              <a:pathLst>
                <a:path w="627" h="836" extrusionOk="0">
                  <a:moveTo>
                    <a:pt x="339" y="1"/>
                  </a:moveTo>
                  <a:cubicBezTo>
                    <a:pt x="209" y="1"/>
                    <a:pt x="79" y="209"/>
                    <a:pt x="53" y="392"/>
                  </a:cubicBezTo>
                  <a:cubicBezTo>
                    <a:pt x="0" y="600"/>
                    <a:pt x="105" y="835"/>
                    <a:pt x="261" y="835"/>
                  </a:cubicBezTo>
                  <a:cubicBezTo>
                    <a:pt x="444" y="835"/>
                    <a:pt x="548" y="653"/>
                    <a:pt x="600" y="444"/>
                  </a:cubicBezTo>
                  <a:cubicBezTo>
                    <a:pt x="626" y="235"/>
                    <a:pt x="470" y="1"/>
                    <a:pt x="3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0"/>
            <p:cNvSpPr/>
            <p:nvPr/>
          </p:nvSpPr>
          <p:spPr>
            <a:xfrm>
              <a:off x="2509650" y="1694025"/>
              <a:ext cx="31950" cy="54400"/>
            </a:xfrm>
            <a:custGeom>
              <a:avLst/>
              <a:gdLst/>
              <a:ahLst/>
              <a:cxnLst/>
              <a:rect l="l" t="t" r="r" b="b"/>
              <a:pathLst>
                <a:path w="1278" h="2176" extrusionOk="0">
                  <a:moveTo>
                    <a:pt x="1278" y="1"/>
                  </a:moveTo>
                  <a:lnTo>
                    <a:pt x="1278" y="1"/>
                  </a:lnTo>
                  <a:cubicBezTo>
                    <a:pt x="939" y="652"/>
                    <a:pt x="522" y="1278"/>
                    <a:pt x="0" y="1826"/>
                  </a:cubicBezTo>
                  <a:cubicBezTo>
                    <a:pt x="245" y="2048"/>
                    <a:pt x="566" y="2176"/>
                    <a:pt x="898" y="2176"/>
                  </a:cubicBezTo>
                  <a:cubicBezTo>
                    <a:pt x="955" y="2176"/>
                    <a:pt x="1012" y="2172"/>
                    <a:pt x="1069" y="2165"/>
                  </a:cubicBezTo>
                  <a:lnTo>
                    <a:pt x="1278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0"/>
            <p:cNvSpPr/>
            <p:nvPr/>
          </p:nvSpPr>
          <p:spPr>
            <a:xfrm>
              <a:off x="2549400" y="1747625"/>
              <a:ext cx="43700" cy="17475"/>
            </a:xfrm>
            <a:custGeom>
              <a:avLst/>
              <a:gdLst/>
              <a:ahLst/>
              <a:cxnLst/>
              <a:rect l="l" t="t" r="r" b="b"/>
              <a:pathLst>
                <a:path w="1748" h="699" extrusionOk="0">
                  <a:moveTo>
                    <a:pt x="1656" y="1"/>
                  </a:moveTo>
                  <a:cubicBezTo>
                    <a:pt x="1643" y="1"/>
                    <a:pt x="1630" y="8"/>
                    <a:pt x="1617" y="21"/>
                  </a:cubicBezTo>
                  <a:cubicBezTo>
                    <a:pt x="1280" y="380"/>
                    <a:pt x="808" y="584"/>
                    <a:pt x="318" y="584"/>
                  </a:cubicBezTo>
                  <a:cubicBezTo>
                    <a:pt x="238" y="584"/>
                    <a:pt x="159" y="579"/>
                    <a:pt x="79" y="568"/>
                  </a:cubicBezTo>
                  <a:cubicBezTo>
                    <a:pt x="53" y="568"/>
                    <a:pt x="1" y="594"/>
                    <a:pt x="1" y="646"/>
                  </a:cubicBezTo>
                  <a:cubicBezTo>
                    <a:pt x="1" y="672"/>
                    <a:pt x="53" y="698"/>
                    <a:pt x="79" y="698"/>
                  </a:cubicBezTo>
                  <a:lnTo>
                    <a:pt x="366" y="698"/>
                  </a:lnTo>
                  <a:cubicBezTo>
                    <a:pt x="887" y="698"/>
                    <a:pt x="1382" y="464"/>
                    <a:pt x="1695" y="125"/>
                  </a:cubicBezTo>
                  <a:cubicBezTo>
                    <a:pt x="1747" y="73"/>
                    <a:pt x="1747" y="47"/>
                    <a:pt x="1695" y="21"/>
                  </a:cubicBezTo>
                  <a:cubicBezTo>
                    <a:pt x="1682" y="8"/>
                    <a:pt x="1669" y="1"/>
                    <a:pt x="16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0"/>
            <p:cNvSpPr/>
            <p:nvPr/>
          </p:nvSpPr>
          <p:spPr>
            <a:xfrm>
              <a:off x="2574825" y="1637975"/>
              <a:ext cx="30000" cy="22175"/>
            </a:xfrm>
            <a:custGeom>
              <a:avLst/>
              <a:gdLst/>
              <a:ahLst/>
              <a:cxnLst/>
              <a:rect l="l" t="t" r="r" b="b"/>
              <a:pathLst>
                <a:path w="1200" h="887" extrusionOk="0">
                  <a:moveTo>
                    <a:pt x="157" y="0"/>
                  </a:moveTo>
                  <a:cubicBezTo>
                    <a:pt x="105" y="0"/>
                    <a:pt x="26" y="26"/>
                    <a:pt x="0" y="105"/>
                  </a:cubicBezTo>
                  <a:cubicBezTo>
                    <a:pt x="0" y="157"/>
                    <a:pt x="26" y="235"/>
                    <a:pt x="105" y="261"/>
                  </a:cubicBezTo>
                  <a:lnTo>
                    <a:pt x="131" y="261"/>
                  </a:lnTo>
                  <a:cubicBezTo>
                    <a:pt x="470" y="287"/>
                    <a:pt x="783" y="496"/>
                    <a:pt x="939" y="783"/>
                  </a:cubicBezTo>
                  <a:cubicBezTo>
                    <a:pt x="1017" y="861"/>
                    <a:pt x="1043" y="887"/>
                    <a:pt x="1069" y="887"/>
                  </a:cubicBezTo>
                  <a:cubicBezTo>
                    <a:pt x="1122" y="887"/>
                    <a:pt x="1122" y="887"/>
                    <a:pt x="1148" y="861"/>
                  </a:cubicBezTo>
                  <a:cubicBezTo>
                    <a:pt x="1200" y="809"/>
                    <a:pt x="1200" y="730"/>
                    <a:pt x="1174" y="652"/>
                  </a:cubicBezTo>
                  <a:cubicBezTo>
                    <a:pt x="939" y="287"/>
                    <a:pt x="600" y="26"/>
                    <a:pt x="1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0"/>
            <p:cNvSpPr/>
            <p:nvPr/>
          </p:nvSpPr>
          <p:spPr>
            <a:xfrm>
              <a:off x="2488775" y="1650350"/>
              <a:ext cx="31325" cy="17625"/>
            </a:xfrm>
            <a:custGeom>
              <a:avLst/>
              <a:gdLst/>
              <a:ahLst/>
              <a:cxnLst/>
              <a:rect l="l" t="t" r="r" b="b"/>
              <a:pathLst>
                <a:path w="1253" h="705" extrusionOk="0">
                  <a:moveTo>
                    <a:pt x="1122" y="1"/>
                  </a:moveTo>
                  <a:cubicBezTo>
                    <a:pt x="705" y="1"/>
                    <a:pt x="288" y="157"/>
                    <a:pt x="27" y="522"/>
                  </a:cubicBezTo>
                  <a:cubicBezTo>
                    <a:pt x="1" y="574"/>
                    <a:pt x="1" y="653"/>
                    <a:pt x="53" y="705"/>
                  </a:cubicBezTo>
                  <a:cubicBezTo>
                    <a:pt x="92" y="692"/>
                    <a:pt x="112" y="685"/>
                    <a:pt x="125" y="685"/>
                  </a:cubicBezTo>
                  <a:cubicBezTo>
                    <a:pt x="138" y="685"/>
                    <a:pt x="144" y="692"/>
                    <a:pt x="157" y="705"/>
                  </a:cubicBezTo>
                  <a:cubicBezTo>
                    <a:pt x="183" y="705"/>
                    <a:pt x="262" y="679"/>
                    <a:pt x="288" y="653"/>
                  </a:cubicBezTo>
                  <a:cubicBezTo>
                    <a:pt x="470" y="392"/>
                    <a:pt x="809" y="235"/>
                    <a:pt x="1122" y="235"/>
                  </a:cubicBezTo>
                  <a:cubicBezTo>
                    <a:pt x="1200" y="235"/>
                    <a:pt x="1252" y="183"/>
                    <a:pt x="1252" y="131"/>
                  </a:cubicBezTo>
                  <a:cubicBezTo>
                    <a:pt x="1252" y="53"/>
                    <a:pt x="1226" y="1"/>
                    <a:pt x="11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0"/>
            <p:cNvSpPr/>
            <p:nvPr/>
          </p:nvSpPr>
          <p:spPr>
            <a:xfrm>
              <a:off x="2512900" y="2566125"/>
              <a:ext cx="454975" cy="1563700"/>
            </a:xfrm>
            <a:custGeom>
              <a:avLst/>
              <a:gdLst/>
              <a:ahLst/>
              <a:cxnLst/>
              <a:rect l="l" t="t" r="r" b="b"/>
              <a:pathLst>
                <a:path w="18199" h="62548" extrusionOk="0">
                  <a:moveTo>
                    <a:pt x="1" y="1"/>
                  </a:moveTo>
                  <a:cubicBezTo>
                    <a:pt x="1" y="1"/>
                    <a:pt x="5476" y="19972"/>
                    <a:pt x="7588" y="28393"/>
                  </a:cubicBezTo>
                  <a:cubicBezTo>
                    <a:pt x="9804" y="37153"/>
                    <a:pt x="15201" y="62469"/>
                    <a:pt x="15201" y="62469"/>
                  </a:cubicBezTo>
                  <a:lnTo>
                    <a:pt x="18147" y="62547"/>
                  </a:lnTo>
                  <a:cubicBezTo>
                    <a:pt x="18199" y="62547"/>
                    <a:pt x="17808" y="37388"/>
                    <a:pt x="13532" y="27481"/>
                  </a:cubicBezTo>
                  <a:cubicBezTo>
                    <a:pt x="11577" y="14836"/>
                    <a:pt x="11133" y="2999"/>
                    <a:pt x="9282" y="15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0"/>
            <p:cNvSpPr/>
            <p:nvPr/>
          </p:nvSpPr>
          <p:spPr>
            <a:xfrm>
              <a:off x="2787950" y="4120500"/>
              <a:ext cx="196225" cy="81025"/>
            </a:xfrm>
            <a:custGeom>
              <a:avLst/>
              <a:gdLst/>
              <a:ahLst/>
              <a:cxnLst/>
              <a:rect l="l" t="t" r="r" b="b"/>
              <a:pathLst>
                <a:path w="7849" h="3241" extrusionOk="0">
                  <a:moveTo>
                    <a:pt x="3819" y="1"/>
                  </a:moveTo>
                  <a:cubicBezTo>
                    <a:pt x="3618" y="1"/>
                    <a:pt x="3412" y="55"/>
                    <a:pt x="3260" y="164"/>
                  </a:cubicBezTo>
                  <a:cubicBezTo>
                    <a:pt x="2556" y="816"/>
                    <a:pt x="2035" y="1441"/>
                    <a:pt x="496" y="1859"/>
                  </a:cubicBezTo>
                  <a:cubicBezTo>
                    <a:pt x="1" y="1989"/>
                    <a:pt x="262" y="3058"/>
                    <a:pt x="1409" y="3058"/>
                  </a:cubicBezTo>
                  <a:cubicBezTo>
                    <a:pt x="1907" y="3072"/>
                    <a:pt x="2223" y="3076"/>
                    <a:pt x="2447" y="3076"/>
                  </a:cubicBezTo>
                  <a:cubicBezTo>
                    <a:pt x="2950" y="3076"/>
                    <a:pt x="2989" y="3052"/>
                    <a:pt x="3587" y="3052"/>
                  </a:cubicBezTo>
                  <a:cubicBezTo>
                    <a:pt x="3740" y="3052"/>
                    <a:pt x="3929" y="3054"/>
                    <a:pt x="4173" y="3058"/>
                  </a:cubicBezTo>
                  <a:cubicBezTo>
                    <a:pt x="5554" y="3110"/>
                    <a:pt x="6232" y="3188"/>
                    <a:pt x="7353" y="3240"/>
                  </a:cubicBezTo>
                  <a:lnTo>
                    <a:pt x="7379" y="3240"/>
                  </a:lnTo>
                  <a:cubicBezTo>
                    <a:pt x="7640" y="3240"/>
                    <a:pt x="7849" y="3006"/>
                    <a:pt x="7797" y="2745"/>
                  </a:cubicBezTo>
                  <a:lnTo>
                    <a:pt x="7536" y="242"/>
                  </a:lnTo>
                  <a:cubicBezTo>
                    <a:pt x="7510" y="138"/>
                    <a:pt x="7405" y="34"/>
                    <a:pt x="7327" y="34"/>
                  </a:cubicBezTo>
                  <a:lnTo>
                    <a:pt x="3938" y="7"/>
                  </a:lnTo>
                  <a:cubicBezTo>
                    <a:pt x="3899" y="3"/>
                    <a:pt x="3859" y="1"/>
                    <a:pt x="38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0"/>
            <p:cNvSpPr/>
            <p:nvPr/>
          </p:nvSpPr>
          <p:spPr>
            <a:xfrm>
              <a:off x="2854450" y="4098450"/>
              <a:ext cx="39125" cy="26800"/>
            </a:xfrm>
            <a:custGeom>
              <a:avLst/>
              <a:gdLst/>
              <a:ahLst/>
              <a:cxnLst/>
              <a:rect l="l" t="t" r="r" b="b"/>
              <a:pathLst>
                <a:path w="1565" h="1072" extrusionOk="0">
                  <a:moveTo>
                    <a:pt x="261" y="107"/>
                  </a:moveTo>
                  <a:cubicBezTo>
                    <a:pt x="470" y="107"/>
                    <a:pt x="965" y="551"/>
                    <a:pt x="1304" y="916"/>
                  </a:cubicBezTo>
                  <a:cubicBezTo>
                    <a:pt x="678" y="785"/>
                    <a:pt x="261" y="603"/>
                    <a:pt x="157" y="394"/>
                  </a:cubicBezTo>
                  <a:cubicBezTo>
                    <a:pt x="131" y="342"/>
                    <a:pt x="131" y="238"/>
                    <a:pt x="157" y="159"/>
                  </a:cubicBezTo>
                  <a:cubicBezTo>
                    <a:pt x="157" y="133"/>
                    <a:pt x="183" y="107"/>
                    <a:pt x="261" y="107"/>
                  </a:cubicBezTo>
                  <a:close/>
                  <a:moveTo>
                    <a:pt x="244" y="1"/>
                  </a:moveTo>
                  <a:cubicBezTo>
                    <a:pt x="232" y="1"/>
                    <a:pt x="220" y="2"/>
                    <a:pt x="209" y="3"/>
                  </a:cubicBezTo>
                  <a:cubicBezTo>
                    <a:pt x="157" y="3"/>
                    <a:pt x="79" y="55"/>
                    <a:pt x="52" y="133"/>
                  </a:cubicBezTo>
                  <a:cubicBezTo>
                    <a:pt x="0" y="238"/>
                    <a:pt x="0" y="368"/>
                    <a:pt x="52" y="498"/>
                  </a:cubicBezTo>
                  <a:cubicBezTo>
                    <a:pt x="235" y="863"/>
                    <a:pt x="1017" y="1020"/>
                    <a:pt x="1486" y="1072"/>
                  </a:cubicBezTo>
                  <a:cubicBezTo>
                    <a:pt x="1539" y="1072"/>
                    <a:pt x="1565" y="1072"/>
                    <a:pt x="1565" y="1046"/>
                  </a:cubicBezTo>
                  <a:lnTo>
                    <a:pt x="1565" y="994"/>
                  </a:lnTo>
                  <a:cubicBezTo>
                    <a:pt x="1463" y="892"/>
                    <a:pt x="671" y="1"/>
                    <a:pt x="244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0"/>
            <p:cNvSpPr/>
            <p:nvPr/>
          </p:nvSpPr>
          <p:spPr>
            <a:xfrm>
              <a:off x="2874650" y="4089150"/>
              <a:ext cx="23500" cy="36100"/>
            </a:xfrm>
            <a:custGeom>
              <a:avLst/>
              <a:gdLst/>
              <a:ahLst/>
              <a:cxnLst/>
              <a:rect l="l" t="t" r="r" b="b"/>
              <a:pathLst>
                <a:path w="940" h="1444" extrusionOk="0">
                  <a:moveTo>
                    <a:pt x="392" y="114"/>
                  </a:moveTo>
                  <a:cubicBezTo>
                    <a:pt x="496" y="140"/>
                    <a:pt x="548" y="219"/>
                    <a:pt x="626" y="271"/>
                  </a:cubicBezTo>
                  <a:cubicBezTo>
                    <a:pt x="731" y="584"/>
                    <a:pt x="757" y="896"/>
                    <a:pt x="652" y="1235"/>
                  </a:cubicBezTo>
                  <a:cubicBezTo>
                    <a:pt x="392" y="896"/>
                    <a:pt x="157" y="271"/>
                    <a:pt x="235" y="114"/>
                  </a:cubicBezTo>
                  <a:lnTo>
                    <a:pt x="235" y="114"/>
                  </a:lnTo>
                  <a:cubicBezTo>
                    <a:pt x="244" y="123"/>
                    <a:pt x="250" y="126"/>
                    <a:pt x="256" y="126"/>
                  </a:cubicBezTo>
                  <a:cubicBezTo>
                    <a:pt x="270" y="126"/>
                    <a:pt x="287" y="114"/>
                    <a:pt x="340" y="114"/>
                  </a:cubicBezTo>
                  <a:close/>
                  <a:moveTo>
                    <a:pt x="357" y="1"/>
                  </a:moveTo>
                  <a:cubicBezTo>
                    <a:pt x="252" y="1"/>
                    <a:pt x="197" y="35"/>
                    <a:pt x="157" y="114"/>
                  </a:cubicBezTo>
                  <a:cubicBezTo>
                    <a:pt x="1" y="401"/>
                    <a:pt x="418" y="1183"/>
                    <a:pt x="678" y="1444"/>
                  </a:cubicBezTo>
                  <a:cubicBezTo>
                    <a:pt x="731" y="1444"/>
                    <a:pt x="757" y="1418"/>
                    <a:pt x="757" y="1418"/>
                  </a:cubicBezTo>
                  <a:cubicBezTo>
                    <a:pt x="757" y="1392"/>
                    <a:pt x="939" y="636"/>
                    <a:pt x="757" y="245"/>
                  </a:cubicBezTo>
                  <a:cubicBezTo>
                    <a:pt x="678" y="114"/>
                    <a:pt x="574" y="36"/>
                    <a:pt x="470" y="10"/>
                  </a:cubicBezTo>
                  <a:cubicBezTo>
                    <a:pt x="427" y="4"/>
                    <a:pt x="390" y="1"/>
                    <a:pt x="357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0"/>
            <p:cNvSpPr/>
            <p:nvPr/>
          </p:nvSpPr>
          <p:spPr>
            <a:xfrm>
              <a:off x="2500525" y="2559625"/>
              <a:ext cx="342225" cy="385225"/>
            </a:xfrm>
            <a:custGeom>
              <a:avLst/>
              <a:gdLst/>
              <a:ahLst/>
              <a:cxnLst/>
              <a:rect l="l" t="t" r="r" b="b"/>
              <a:pathLst>
                <a:path w="13689" h="15409" extrusionOk="0">
                  <a:moveTo>
                    <a:pt x="0" y="0"/>
                  </a:moveTo>
                  <a:cubicBezTo>
                    <a:pt x="0" y="0"/>
                    <a:pt x="2399" y="11524"/>
                    <a:pt x="2660" y="15409"/>
                  </a:cubicBezTo>
                  <a:cubicBezTo>
                    <a:pt x="6049" y="15252"/>
                    <a:pt x="9360" y="14783"/>
                    <a:pt x="12645" y="14001"/>
                  </a:cubicBezTo>
                  <a:cubicBezTo>
                    <a:pt x="12645" y="14001"/>
                    <a:pt x="13688" y="5918"/>
                    <a:pt x="10168" y="261"/>
                  </a:cubicBezTo>
                  <a:cubicBezTo>
                    <a:pt x="6623" y="5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0"/>
            <p:cNvSpPr/>
            <p:nvPr/>
          </p:nvSpPr>
          <p:spPr>
            <a:xfrm>
              <a:off x="2714950" y="2570700"/>
              <a:ext cx="70425" cy="351350"/>
            </a:xfrm>
            <a:custGeom>
              <a:avLst/>
              <a:gdLst/>
              <a:ahLst/>
              <a:cxnLst/>
              <a:rect l="l" t="t" r="r" b="b"/>
              <a:pathLst>
                <a:path w="2817" h="14054" extrusionOk="0">
                  <a:moveTo>
                    <a:pt x="157" y="0"/>
                  </a:moveTo>
                  <a:cubicBezTo>
                    <a:pt x="79" y="0"/>
                    <a:pt x="1" y="105"/>
                    <a:pt x="1" y="209"/>
                  </a:cubicBezTo>
                  <a:cubicBezTo>
                    <a:pt x="27" y="261"/>
                    <a:pt x="2452" y="7770"/>
                    <a:pt x="2347" y="13897"/>
                  </a:cubicBezTo>
                  <a:cubicBezTo>
                    <a:pt x="2347" y="13949"/>
                    <a:pt x="2400" y="14053"/>
                    <a:pt x="2504" y="14053"/>
                  </a:cubicBezTo>
                  <a:cubicBezTo>
                    <a:pt x="2608" y="14053"/>
                    <a:pt x="2686" y="13949"/>
                    <a:pt x="2686" y="13897"/>
                  </a:cubicBezTo>
                  <a:cubicBezTo>
                    <a:pt x="2817" y="7692"/>
                    <a:pt x="366" y="183"/>
                    <a:pt x="340" y="105"/>
                  </a:cubicBezTo>
                  <a:cubicBezTo>
                    <a:pt x="288" y="52"/>
                    <a:pt x="236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0"/>
            <p:cNvSpPr/>
            <p:nvPr/>
          </p:nvSpPr>
          <p:spPr>
            <a:xfrm>
              <a:off x="2684975" y="2569875"/>
              <a:ext cx="72375" cy="357375"/>
            </a:xfrm>
            <a:custGeom>
              <a:avLst/>
              <a:gdLst/>
              <a:ahLst/>
              <a:cxnLst/>
              <a:rect l="l" t="t" r="r" b="b"/>
              <a:pathLst>
                <a:path w="2895" h="14295" extrusionOk="0">
                  <a:moveTo>
                    <a:pt x="182" y="1"/>
                  </a:moveTo>
                  <a:cubicBezTo>
                    <a:pt x="166" y="1"/>
                    <a:pt x="149" y="3"/>
                    <a:pt x="131" y="7"/>
                  </a:cubicBezTo>
                  <a:cubicBezTo>
                    <a:pt x="53" y="33"/>
                    <a:pt x="1" y="138"/>
                    <a:pt x="27" y="242"/>
                  </a:cubicBezTo>
                  <a:cubicBezTo>
                    <a:pt x="53" y="346"/>
                    <a:pt x="2530" y="7985"/>
                    <a:pt x="2451" y="14112"/>
                  </a:cubicBezTo>
                  <a:cubicBezTo>
                    <a:pt x="2451" y="14190"/>
                    <a:pt x="2504" y="14295"/>
                    <a:pt x="2608" y="14295"/>
                  </a:cubicBezTo>
                  <a:cubicBezTo>
                    <a:pt x="2712" y="14295"/>
                    <a:pt x="2790" y="14190"/>
                    <a:pt x="2764" y="14112"/>
                  </a:cubicBezTo>
                  <a:cubicBezTo>
                    <a:pt x="2895" y="7933"/>
                    <a:pt x="392" y="216"/>
                    <a:pt x="366" y="138"/>
                  </a:cubicBezTo>
                  <a:cubicBezTo>
                    <a:pt x="322" y="51"/>
                    <a:pt x="261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0"/>
            <p:cNvSpPr/>
            <p:nvPr/>
          </p:nvSpPr>
          <p:spPr>
            <a:xfrm>
              <a:off x="2381900" y="2534200"/>
              <a:ext cx="379375" cy="41075"/>
            </a:xfrm>
            <a:custGeom>
              <a:avLst/>
              <a:gdLst/>
              <a:ahLst/>
              <a:cxnLst/>
              <a:rect l="l" t="t" r="r" b="b"/>
              <a:pathLst>
                <a:path w="15175" h="1643" extrusionOk="0">
                  <a:moveTo>
                    <a:pt x="183" y="0"/>
                  </a:moveTo>
                  <a:cubicBezTo>
                    <a:pt x="52" y="0"/>
                    <a:pt x="0" y="79"/>
                    <a:pt x="26" y="157"/>
                  </a:cubicBezTo>
                  <a:lnTo>
                    <a:pt x="78" y="1382"/>
                  </a:lnTo>
                  <a:cubicBezTo>
                    <a:pt x="78" y="1460"/>
                    <a:pt x="157" y="1539"/>
                    <a:pt x="261" y="1539"/>
                  </a:cubicBezTo>
                  <a:lnTo>
                    <a:pt x="15018" y="1643"/>
                  </a:lnTo>
                  <a:cubicBezTo>
                    <a:pt x="15122" y="1643"/>
                    <a:pt x="15174" y="1565"/>
                    <a:pt x="15174" y="1460"/>
                  </a:cubicBezTo>
                  <a:lnTo>
                    <a:pt x="15174" y="496"/>
                  </a:lnTo>
                  <a:cubicBezTo>
                    <a:pt x="15174" y="391"/>
                    <a:pt x="15122" y="339"/>
                    <a:pt x="15018" y="339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0"/>
            <p:cNvSpPr/>
            <p:nvPr/>
          </p:nvSpPr>
          <p:spPr>
            <a:xfrm>
              <a:off x="2385150" y="2559625"/>
              <a:ext cx="368300" cy="370000"/>
            </a:xfrm>
            <a:custGeom>
              <a:avLst/>
              <a:gdLst/>
              <a:ahLst/>
              <a:cxnLst/>
              <a:rect l="l" t="t" r="r" b="b"/>
              <a:pathLst>
                <a:path w="14732" h="14800" extrusionOk="0">
                  <a:moveTo>
                    <a:pt x="0" y="0"/>
                  </a:moveTo>
                  <a:cubicBezTo>
                    <a:pt x="0" y="0"/>
                    <a:pt x="365" y="10690"/>
                    <a:pt x="365" y="14261"/>
                  </a:cubicBezTo>
                  <a:cubicBezTo>
                    <a:pt x="2548" y="14684"/>
                    <a:pt x="4931" y="14800"/>
                    <a:pt x="6892" y="14800"/>
                  </a:cubicBezTo>
                  <a:cubicBezTo>
                    <a:pt x="9288" y="14800"/>
                    <a:pt x="11055" y="14626"/>
                    <a:pt x="11055" y="14626"/>
                  </a:cubicBezTo>
                  <a:cubicBezTo>
                    <a:pt x="11055" y="14626"/>
                    <a:pt x="14731" y="5971"/>
                    <a:pt x="11394" y="261"/>
                  </a:cubicBezTo>
                  <a:cubicBezTo>
                    <a:pt x="7874" y="52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0"/>
            <p:cNvSpPr/>
            <p:nvPr/>
          </p:nvSpPr>
          <p:spPr>
            <a:xfrm>
              <a:off x="2585250" y="2315425"/>
              <a:ext cx="377425" cy="355425"/>
            </a:xfrm>
            <a:custGeom>
              <a:avLst/>
              <a:gdLst/>
              <a:ahLst/>
              <a:cxnLst/>
              <a:rect l="l" t="t" r="r" b="b"/>
              <a:pathLst>
                <a:path w="15097" h="14217" extrusionOk="0">
                  <a:moveTo>
                    <a:pt x="5177" y="1"/>
                  </a:moveTo>
                  <a:cubicBezTo>
                    <a:pt x="5067" y="1"/>
                    <a:pt x="4952" y="47"/>
                    <a:pt x="4902" y="148"/>
                  </a:cubicBezTo>
                  <a:lnTo>
                    <a:pt x="105" y="7422"/>
                  </a:lnTo>
                  <a:cubicBezTo>
                    <a:pt x="1" y="7578"/>
                    <a:pt x="79" y="7787"/>
                    <a:pt x="209" y="7865"/>
                  </a:cubicBezTo>
                  <a:lnTo>
                    <a:pt x="9752" y="14174"/>
                  </a:lnTo>
                  <a:cubicBezTo>
                    <a:pt x="9798" y="14202"/>
                    <a:pt x="9859" y="14217"/>
                    <a:pt x="9920" y="14217"/>
                  </a:cubicBezTo>
                  <a:cubicBezTo>
                    <a:pt x="10030" y="14217"/>
                    <a:pt x="10145" y="14170"/>
                    <a:pt x="10195" y="14070"/>
                  </a:cubicBezTo>
                  <a:lnTo>
                    <a:pt x="14992" y="6796"/>
                  </a:lnTo>
                  <a:cubicBezTo>
                    <a:pt x="15096" y="6666"/>
                    <a:pt x="15070" y="6431"/>
                    <a:pt x="14888" y="6353"/>
                  </a:cubicBezTo>
                  <a:lnTo>
                    <a:pt x="5345" y="43"/>
                  </a:lnTo>
                  <a:cubicBezTo>
                    <a:pt x="5299" y="15"/>
                    <a:pt x="5238" y="1"/>
                    <a:pt x="5177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0"/>
            <p:cNvSpPr/>
            <p:nvPr/>
          </p:nvSpPr>
          <p:spPr>
            <a:xfrm>
              <a:off x="2588500" y="2311225"/>
              <a:ext cx="377425" cy="355575"/>
            </a:xfrm>
            <a:custGeom>
              <a:avLst/>
              <a:gdLst/>
              <a:ahLst/>
              <a:cxnLst/>
              <a:rect l="l" t="t" r="r" b="b"/>
              <a:pathLst>
                <a:path w="15097" h="14223" extrusionOk="0">
                  <a:moveTo>
                    <a:pt x="5186" y="1"/>
                  </a:moveTo>
                  <a:cubicBezTo>
                    <a:pt x="5081" y="1"/>
                    <a:pt x="4970" y="58"/>
                    <a:pt x="4902" y="159"/>
                  </a:cubicBezTo>
                  <a:lnTo>
                    <a:pt x="105" y="7433"/>
                  </a:lnTo>
                  <a:cubicBezTo>
                    <a:pt x="1" y="7590"/>
                    <a:pt x="53" y="7772"/>
                    <a:pt x="210" y="7876"/>
                  </a:cubicBezTo>
                  <a:lnTo>
                    <a:pt x="9752" y="14160"/>
                  </a:lnTo>
                  <a:cubicBezTo>
                    <a:pt x="9804" y="14201"/>
                    <a:pt x="9873" y="14222"/>
                    <a:pt x="9943" y="14222"/>
                  </a:cubicBezTo>
                  <a:cubicBezTo>
                    <a:pt x="10049" y="14222"/>
                    <a:pt x="10159" y="14175"/>
                    <a:pt x="10221" y="14082"/>
                  </a:cubicBezTo>
                  <a:lnTo>
                    <a:pt x="14992" y="6807"/>
                  </a:lnTo>
                  <a:cubicBezTo>
                    <a:pt x="15097" y="6677"/>
                    <a:pt x="15071" y="6442"/>
                    <a:pt x="14914" y="6338"/>
                  </a:cubicBezTo>
                  <a:lnTo>
                    <a:pt x="5346" y="55"/>
                  </a:lnTo>
                  <a:cubicBezTo>
                    <a:pt x="5300" y="18"/>
                    <a:pt x="5244" y="1"/>
                    <a:pt x="5186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0"/>
            <p:cNvSpPr/>
            <p:nvPr/>
          </p:nvSpPr>
          <p:spPr>
            <a:xfrm>
              <a:off x="2588500" y="2311225"/>
              <a:ext cx="377425" cy="355575"/>
            </a:xfrm>
            <a:custGeom>
              <a:avLst/>
              <a:gdLst/>
              <a:ahLst/>
              <a:cxnLst/>
              <a:rect l="l" t="t" r="r" b="b"/>
              <a:pathLst>
                <a:path w="15097" h="14223" extrusionOk="0">
                  <a:moveTo>
                    <a:pt x="5186" y="1"/>
                  </a:moveTo>
                  <a:cubicBezTo>
                    <a:pt x="5081" y="1"/>
                    <a:pt x="4970" y="58"/>
                    <a:pt x="4902" y="159"/>
                  </a:cubicBezTo>
                  <a:lnTo>
                    <a:pt x="105" y="7433"/>
                  </a:lnTo>
                  <a:cubicBezTo>
                    <a:pt x="1" y="7590"/>
                    <a:pt x="53" y="7772"/>
                    <a:pt x="210" y="7876"/>
                  </a:cubicBezTo>
                  <a:lnTo>
                    <a:pt x="9752" y="14160"/>
                  </a:lnTo>
                  <a:cubicBezTo>
                    <a:pt x="9804" y="14201"/>
                    <a:pt x="9873" y="14222"/>
                    <a:pt x="9943" y="14222"/>
                  </a:cubicBezTo>
                  <a:cubicBezTo>
                    <a:pt x="10049" y="14222"/>
                    <a:pt x="10159" y="14175"/>
                    <a:pt x="10221" y="14082"/>
                  </a:cubicBezTo>
                  <a:lnTo>
                    <a:pt x="14992" y="6807"/>
                  </a:lnTo>
                  <a:cubicBezTo>
                    <a:pt x="15097" y="6677"/>
                    <a:pt x="15071" y="6442"/>
                    <a:pt x="14914" y="6338"/>
                  </a:cubicBezTo>
                  <a:lnTo>
                    <a:pt x="5346" y="55"/>
                  </a:lnTo>
                  <a:cubicBezTo>
                    <a:pt x="5300" y="18"/>
                    <a:pt x="5244" y="1"/>
                    <a:pt x="5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0"/>
            <p:cNvSpPr/>
            <p:nvPr/>
          </p:nvSpPr>
          <p:spPr>
            <a:xfrm>
              <a:off x="2603500" y="2324975"/>
              <a:ext cx="345475" cy="329175"/>
            </a:xfrm>
            <a:custGeom>
              <a:avLst/>
              <a:gdLst/>
              <a:ahLst/>
              <a:cxnLst/>
              <a:rect l="l" t="t" r="r" b="b"/>
              <a:pathLst>
                <a:path w="13819" h="13167" extrusionOk="0">
                  <a:moveTo>
                    <a:pt x="4667" y="0"/>
                  </a:moveTo>
                  <a:lnTo>
                    <a:pt x="1" y="7066"/>
                  </a:lnTo>
                  <a:lnTo>
                    <a:pt x="9256" y="13167"/>
                  </a:lnTo>
                  <a:lnTo>
                    <a:pt x="13819" y="6023"/>
                  </a:lnTo>
                  <a:lnTo>
                    <a:pt x="4667" y="0"/>
                  </a:lnTo>
                  <a:close/>
                </a:path>
              </a:pathLst>
            </a:custGeom>
            <a:solidFill>
              <a:srgbClr val="000000">
                <a:alpha val="32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0"/>
            <p:cNvSpPr/>
            <p:nvPr/>
          </p:nvSpPr>
          <p:spPr>
            <a:xfrm>
              <a:off x="2602850" y="2317800"/>
              <a:ext cx="347425" cy="329825"/>
            </a:xfrm>
            <a:custGeom>
              <a:avLst/>
              <a:gdLst/>
              <a:ahLst/>
              <a:cxnLst/>
              <a:rect l="l" t="t" r="r" b="b"/>
              <a:pathLst>
                <a:path w="13897" h="13193" extrusionOk="0">
                  <a:moveTo>
                    <a:pt x="4720" y="0"/>
                  </a:moveTo>
                  <a:cubicBezTo>
                    <a:pt x="3129" y="2373"/>
                    <a:pt x="1565" y="4772"/>
                    <a:pt x="1" y="7170"/>
                  </a:cubicBezTo>
                  <a:cubicBezTo>
                    <a:pt x="2921" y="9334"/>
                    <a:pt x="6023" y="11368"/>
                    <a:pt x="9178" y="13193"/>
                  </a:cubicBezTo>
                  <a:lnTo>
                    <a:pt x="13897" y="6023"/>
                  </a:lnTo>
                  <a:cubicBezTo>
                    <a:pt x="10716" y="4198"/>
                    <a:pt x="7640" y="2164"/>
                    <a:pt x="47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0"/>
            <p:cNvSpPr/>
            <p:nvPr/>
          </p:nvSpPr>
          <p:spPr>
            <a:xfrm>
              <a:off x="2630225" y="2429250"/>
              <a:ext cx="19575" cy="14925"/>
            </a:xfrm>
            <a:custGeom>
              <a:avLst/>
              <a:gdLst/>
              <a:ahLst/>
              <a:cxnLst/>
              <a:rect l="l" t="t" r="r" b="b"/>
              <a:pathLst>
                <a:path w="783" h="597" extrusionOk="0">
                  <a:moveTo>
                    <a:pt x="261" y="1"/>
                  </a:moveTo>
                  <a:lnTo>
                    <a:pt x="1" y="366"/>
                  </a:lnTo>
                  <a:lnTo>
                    <a:pt x="1" y="392"/>
                  </a:lnTo>
                  <a:lnTo>
                    <a:pt x="235" y="548"/>
                  </a:lnTo>
                  <a:lnTo>
                    <a:pt x="261" y="548"/>
                  </a:lnTo>
                  <a:cubicBezTo>
                    <a:pt x="312" y="582"/>
                    <a:pt x="362" y="597"/>
                    <a:pt x="411" y="597"/>
                  </a:cubicBezTo>
                  <a:cubicBezTo>
                    <a:pt x="513" y="597"/>
                    <a:pt x="608" y="532"/>
                    <a:pt x="678" y="444"/>
                  </a:cubicBezTo>
                  <a:lnTo>
                    <a:pt x="783" y="314"/>
                  </a:lnTo>
                  <a:cubicBezTo>
                    <a:pt x="783" y="301"/>
                    <a:pt x="783" y="294"/>
                    <a:pt x="779" y="294"/>
                  </a:cubicBezTo>
                  <a:cubicBezTo>
                    <a:pt x="776" y="294"/>
                    <a:pt x="770" y="301"/>
                    <a:pt x="757" y="314"/>
                  </a:cubicBezTo>
                  <a:lnTo>
                    <a:pt x="28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0"/>
            <p:cNvSpPr/>
            <p:nvPr/>
          </p:nvSpPr>
          <p:spPr>
            <a:xfrm>
              <a:off x="2620450" y="2364825"/>
              <a:ext cx="68475" cy="78700"/>
            </a:xfrm>
            <a:custGeom>
              <a:avLst/>
              <a:gdLst/>
              <a:ahLst/>
              <a:cxnLst/>
              <a:rect l="l" t="t" r="r" b="b"/>
              <a:pathLst>
                <a:path w="2739" h="3148" extrusionOk="0">
                  <a:moveTo>
                    <a:pt x="1813" y="1"/>
                  </a:moveTo>
                  <a:cubicBezTo>
                    <a:pt x="1721" y="1"/>
                    <a:pt x="1628" y="58"/>
                    <a:pt x="1565" y="153"/>
                  </a:cubicBezTo>
                  <a:lnTo>
                    <a:pt x="105" y="2421"/>
                  </a:lnTo>
                  <a:cubicBezTo>
                    <a:pt x="0" y="2552"/>
                    <a:pt x="27" y="2708"/>
                    <a:pt x="157" y="2812"/>
                  </a:cubicBezTo>
                  <a:lnTo>
                    <a:pt x="209" y="2812"/>
                  </a:lnTo>
                  <a:lnTo>
                    <a:pt x="730" y="3099"/>
                  </a:lnTo>
                  <a:cubicBezTo>
                    <a:pt x="781" y="3133"/>
                    <a:pt x="832" y="3147"/>
                    <a:pt x="880" y="3147"/>
                  </a:cubicBezTo>
                  <a:cubicBezTo>
                    <a:pt x="983" y="3147"/>
                    <a:pt x="1077" y="3083"/>
                    <a:pt x="1148" y="2995"/>
                  </a:cubicBezTo>
                  <a:lnTo>
                    <a:pt x="2634" y="753"/>
                  </a:lnTo>
                  <a:cubicBezTo>
                    <a:pt x="2738" y="622"/>
                    <a:pt x="2712" y="466"/>
                    <a:pt x="2556" y="362"/>
                  </a:cubicBezTo>
                  <a:lnTo>
                    <a:pt x="2503" y="362"/>
                  </a:lnTo>
                  <a:lnTo>
                    <a:pt x="1982" y="75"/>
                  </a:lnTo>
                  <a:cubicBezTo>
                    <a:pt x="1931" y="24"/>
                    <a:pt x="1872" y="1"/>
                    <a:pt x="181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0"/>
            <p:cNvSpPr/>
            <p:nvPr/>
          </p:nvSpPr>
          <p:spPr>
            <a:xfrm>
              <a:off x="2707150" y="2507475"/>
              <a:ext cx="146675" cy="128600"/>
            </a:xfrm>
            <a:custGeom>
              <a:avLst/>
              <a:gdLst/>
              <a:ahLst/>
              <a:cxnLst/>
              <a:rect l="l" t="t" r="r" b="b"/>
              <a:pathLst>
                <a:path w="5867" h="5144" extrusionOk="0">
                  <a:moveTo>
                    <a:pt x="3728" y="0"/>
                  </a:moveTo>
                  <a:lnTo>
                    <a:pt x="1877" y="1095"/>
                  </a:lnTo>
                  <a:cubicBezTo>
                    <a:pt x="1486" y="1330"/>
                    <a:pt x="1173" y="1669"/>
                    <a:pt x="913" y="2008"/>
                  </a:cubicBezTo>
                  <a:lnTo>
                    <a:pt x="287" y="2920"/>
                  </a:lnTo>
                  <a:cubicBezTo>
                    <a:pt x="0" y="3390"/>
                    <a:pt x="78" y="3963"/>
                    <a:pt x="521" y="4302"/>
                  </a:cubicBezTo>
                  <a:cubicBezTo>
                    <a:pt x="521" y="4302"/>
                    <a:pt x="548" y="4302"/>
                    <a:pt x="548" y="4328"/>
                  </a:cubicBezTo>
                  <a:lnTo>
                    <a:pt x="1564" y="4980"/>
                  </a:lnTo>
                  <a:cubicBezTo>
                    <a:pt x="1727" y="5089"/>
                    <a:pt x="1917" y="5143"/>
                    <a:pt x="2106" y="5143"/>
                  </a:cubicBezTo>
                  <a:cubicBezTo>
                    <a:pt x="2371" y="5143"/>
                    <a:pt x="2633" y="5037"/>
                    <a:pt x="2816" y="4824"/>
                  </a:cubicBezTo>
                  <a:lnTo>
                    <a:pt x="3807" y="3781"/>
                  </a:lnTo>
                  <a:cubicBezTo>
                    <a:pt x="3807" y="3781"/>
                    <a:pt x="5866" y="2190"/>
                    <a:pt x="5162" y="965"/>
                  </a:cubicBezTo>
                  <a:lnTo>
                    <a:pt x="3728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0"/>
            <p:cNvSpPr/>
            <p:nvPr/>
          </p:nvSpPr>
          <p:spPr>
            <a:xfrm>
              <a:off x="2718225" y="1953600"/>
              <a:ext cx="260750" cy="622775"/>
            </a:xfrm>
            <a:custGeom>
              <a:avLst/>
              <a:gdLst/>
              <a:ahLst/>
              <a:cxnLst/>
              <a:rect l="l" t="t" r="r" b="b"/>
              <a:pathLst>
                <a:path w="10430" h="24911" extrusionOk="0">
                  <a:moveTo>
                    <a:pt x="2748" y="0"/>
                  </a:moveTo>
                  <a:cubicBezTo>
                    <a:pt x="2649" y="0"/>
                    <a:pt x="2549" y="7"/>
                    <a:pt x="2451" y="20"/>
                  </a:cubicBezTo>
                  <a:cubicBezTo>
                    <a:pt x="965" y="203"/>
                    <a:pt x="0" y="1585"/>
                    <a:pt x="235" y="3019"/>
                  </a:cubicBezTo>
                  <a:lnTo>
                    <a:pt x="261" y="3331"/>
                  </a:lnTo>
                  <a:cubicBezTo>
                    <a:pt x="365" y="3827"/>
                    <a:pt x="548" y="4322"/>
                    <a:pt x="782" y="4739"/>
                  </a:cubicBezTo>
                  <a:cubicBezTo>
                    <a:pt x="1017" y="5209"/>
                    <a:pt x="1278" y="5600"/>
                    <a:pt x="1565" y="5991"/>
                  </a:cubicBezTo>
                  <a:cubicBezTo>
                    <a:pt x="2112" y="6773"/>
                    <a:pt x="2660" y="7581"/>
                    <a:pt x="3207" y="8363"/>
                  </a:cubicBezTo>
                  <a:cubicBezTo>
                    <a:pt x="3729" y="9145"/>
                    <a:pt x="4250" y="9954"/>
                    <a:pt x="4693" y="10736"/>
                  </a:cubicBezTo>
                  <a:cubicBezTo>
                    <a:pt x="5163" y="11466"/>
                    <a:pt x="5501" y="12248"/>
                    <a:pt x="5762" y="13030"/>
                  </a:cubicBezTo>
                  <a:cubicBezTo>
                    <a:pt x="5814" y="13134"/>
                    <a:pt x="5814" y="13213"/>
                    <a:pt x="5840" y="13291"/>
                  </a:cubicBezTo>
                  <a:lnTo>
                    <a:pt x="5893" y="13473"/>
                  </a:lnTo>
                  <a:cubicBezTo>
                    <a:pt x="5945" y="13552"/>
                    <a:pt x="5945" y="13578"/>
                    <a:pt x="5945" y="13656"/>
                  </a:cubicBezTo>
                  <a:lnTo>
                    <a:pt x="5945" y="13864"/>
                  </a:lnTo>
                  <a:cubicBezTo>
                    <a:pt x="5945" y="14256"/>
                    <a:pt x="5893" y="14621"/>
                    <a:pt x="5814" y="15012"/>
                  </a:cubicBezTo>
                  <a:cubicBezTo>
                    <a:pt x="5606" y="15898"/>
                    <a:pt x="5319" y="16811"/>
                    <a:pt x="4980" y="17645"/>
                  </a:cubicBezTo>
                  <a:cubicBezTo>
                    <a:pt x="4641" y="18557"/>
                    <a:pt x="4250" y="19444"/>
                    <a:pt x="3807" y="20356"/>
                  </a:cubicBezTo>
                  <a:cubicBezTo>
                    <a:pt x="3390" y="21269"/>
                    <a:pt x="2920" y="22181"/>
                    <a:pt x="2477" y="23042"/>
                  </a:cubicBezTo>
                  <a:lnTo>
                    <a:pt x="2477" y="23120"/>
                  </a:lnTo>
                  <a:cubicBezTo>
                    <a:pt x="2216" y="23615"/>
                    <a:pt x="2321" y="24267"/>
                    <a:pt x="2764" y="24632"/>
                  </a:cubicBezTo>
                  <a:cubicBezTo>
                    <a:pt x="2996" y="24818"/>
                    <a:pt x="3279" y="24910"/>
                    <a:pt x="3561" y="24910"/>
                  </a:cubicBezTo>
                  <a:cubicBezTo>
                    <a:pt x="3914" y="24910"/>
                    <a:pt x="4265" y="24765"/>
                    <a:pt x="4511" y="24476"/>
                  </a:cubicBezTo>
                  <a:cubicBezTo>
                    <a:pt x="5893" y="22833"/>
                    <a:pt x="7144" y="21112"/>
                    <a:pt x="8239" y="19287"/>
                  </a:cubicBezTo>
                  <a:cubicBezTo>
                    <a:pt x="8839" y="18297"/>
                    <a:pt x="9360" y="17306"/>
                    <a:pt x="9777" y="16263"/>
                  </a:cubicBezTo>
                  <a:cubicBezTo>
                    <a:pt x="10038" y="15663"/>
                    <a:pt x="10194" y="15038"/>
                    <a:pt x="10325" y="14438"/>
                  </a:cubicBezTo>
                  <a:cubicBezTo>
                    <a:pt x="10351" y="14229"/>
                    <a:pt x="10403" y="14073"/>
                    <a:pt x="10403" y="13864"/>
                  </a:cubicBezTo>
                  <a:cubicBezTo>
                    <a:pt x="10429" y="13682"/>
                    <a:pt x="10429" y="13473"/>
                    <a:pt x="10429" y="13291"/>
                  </a:cubicBezTo>
                  <a:lnTo>
                    <a:pt x="10429" y="12952"/>
                  </a:lnTo>
                  <a:lnTo>
                    <a:pt x="10403" y="12691"/>
                  </a:lnTo>
                  <a:cubicBezTo>
                    <a:pt x="10377" y="12509"/>
                    <a:pt x="10377" y="12352"/>
                    <a:pt x="10325" y="12170"/>
                  </a:cubicBezTo>
                  <a:cubicBezTo>
                    <a:pt x="10142" y="10970"/>
                    <a:pt x="9803" y="9797"/>
                    <a:pt x="9386" y="8650"/>
                  </a:cubicBezTo>
                  <a:cubicBezTo>
                    <a:pt x="8995" y="7607"/>
                    <a:pt x="8552" y="6564"/>
                    <a:pt x="8030" y="5600"/>
                  </a:cubicBezTo>
                  <a:cubicBezTo>
                    <a:pt x="7483" y="4609"/>
                    <a:pt x="6988" y="3696"/>
                    <a:pt x="6388" y="2784"/>
                  </a:cubicBezTo>
                  <a:cubicBezTo>
                    <a:pt x="6127" y="2341"/>
                    <a:pt x="5814" y="1871"/>
                    <a:pt x="5449" y="1480"/>
                  </a:cubicBezTo>
                  <a:cubicBezTo>
                    <a:pt x="5058" y="1063"/>
                    <a:pt x="4641" y="698"/>
                    <a:pt x="4146" y="411"/>
                  </a:cubicBezTo>
                  <a:cubicBezTo>
                    <a:pt x="3714" y="152"/>
                    <a:pt x="3228" y="0"/>
                    <a:pt x="2748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4" name="Google Shape;2664;p41"/>
          <p:cNvSpPr txBox="1">
            <a:spLocks noGrp="1"/>
          </p:cNvSpPr>
          <p:nvPr>
            <p:ph type="ctrTitle"/>
          </p:nvPr>
        </p:nvSpPr>
        <p:spPr>
          <a:xfrm>
            <a:off x="1099300" y="414000"/>
            <a:ext cx="34590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게임소개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665" name="Google Shape;2665;p41"/>
          <p:cNvSpPr txBox="1">
            <a:spLocks noGrp="1"/>
          </p:cNvSpPr>
          <p:nvPr>
            <p:ph type="title" idx="2"/>
          </p:nvPr>
        </p:nvSpPr>
        <p:spPr>
          <a:xfrm>
            <a:off x="172800" y="414000"/>
            <a:ext cx="927600" cy="6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688" name="Google Shape;2688;p41"/>
          <p:cNvGrpSpPr/>
          <p:nvPr/>
        </p:nvGrpSpPr>
        <p:grpSpPr>
          <a:xfrm>
            <a:off x="552344" y="1178626"/>
            <a:ext cx="167663" cy="167663"/>
            <a:chOff x="1413550" y="461050"/>
            <a:chExt cx="3845475" cy="3845475"/>
          </a:xfrm>
        </p:grpSpPr>
        <p:sp>
          <p:nvSpPr>
            <p:cNvPr id="2689" name="Google Shape;2689;p41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1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EBBE31"/>
            </a:solidFill>
            <a:ln w="38100" cap="flat" cmpd="sng">
              <a:solidFill>
                <a:srgbClr val="EBBE31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1" name="Google Shape;2691;p41"/>
          <p:cNvGrpSpPr/>
          <p:nvPr/>
        </p:nvGrpSpPr>
        <p:grpSpPr>
          <a:xfrm>
            <a:off x="799994" y="1178626"/>
            <a:ext cx="167663" cy="167663"/>
            <a:chOff x="1413550" y="461050"/>
            <a:chExt cx="3845475" cy="3845475"/>
          </a:xfrm>
        </p:grpSpPr>
        <p:sp>
          <p:nvSpPr>
            <p:cNvPr id="2692" name="Google Shape;2692;p41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0"/>
                  </a:moveTo>
                  <a:lnTo>
                    <a:pt x="0" y="153819"/>
                  </a:lnTo>
                </a:path>
              </a:pathLst>
            </a:custGeom>
            <a:solidFill>
              <a:srgbClr val="2B3C82"/>
            </a:solidFill>
            <a:ln w="38100" cap="flat" cmpd="sng">
              <a:solidFill>
                <a:srgbClr val="2B3C82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1"/>
            <p:cNvSpPr/>
            <p:nvPr/>
          </p:nvSpPr>
          <p:spPr>
            <a:xfrm>
              <a:off x="1413550" y="461050"/>
              <a:ext cx="3845475" cy="3845475"/>
            </a:xfrm>
            <a:custGeom>
              <a:avLst/>
              <a:gdLst/>
              <a:ahLst/>
              <a:cxnLst/>
              <a:rect l="l" t="t" r="r" b="b"/>
              <a:pathLst>
                <a:path w="153819" h="153819" fill="none" extrusionOk="0">
                  <a:moveTo>
                    <a:pt x="153819" y="153819"/>
                  </a:moveTo>
                  <a:lnTo>
                    <a:pt x="0" y="0"/>
                  </a:lnTo>
                </a:path>
              </a:pathLst>
            </a:custGeom>
            <a:solidFill>
              <a:srgbClr val="2B3C82"/>
            </a:solidFill>
            <a:ln w="38100" cap="flat" cmpd="sng">
              <a:solidFill>
                <a:srgbClr val="2B3C82"/>
              </a:solidFill>
              <a:prstDash val="solid"/>
              <a:miter lim="222925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" name="그림 31">
            <a:extLst>
              <a:ext uri="{FF2B5EF4-FFF2-40B4-BE49-F238E27FC236}">
                <a16:creationId xmlns:a16="http://schemas.microsoft.com/office/drawing/2014/main" id="{2129B61F-2FC6-4924-88DB-A496890C81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260" y="1346289"/>
            <a:ext cx="3748906" cy="2358406"/>
          </a:xfrm>
          <a:prstGeom prst="rect">
            <a:avLst/>
          </a:prstGeom>
          <a:effectLst>
            <a:reflection stA="19000" endPos="16000" dir="5400000" sy="-100000" algn="bl" rotWithShape="0"/>
          </a:effectLst>
        </p:spPr>
      </p:pic>
      <p:sp>
        <p:nvSpPr>
          <p:cNvPr id="51" name="Google Shape;2585;p40">
            <a:extLst>
              <a:ext uri="{FF2B5EF4-FFF2-40B4-BE49-F238E27FC236}">
                <a16:creationId xmlns:a16="http://schemas.microsoft.com/office/drawing/2014/main" id="{489FF63C-63F5-4208-B002-D6AC096135BD}"/>
              </a:ext>
            </a:extLst>
          </p:cNvPr>
          <p:cNvSpPr txBox="1">
            <a:spLocks/>
          </p:cNvSpPr>
          <p:nvPr/>
        </p:nvSpPr>
        <p:spPr>
          <a:xfrm>
            <a:off x="552344" y="1955381"/>
            <a:ext cx="4519528" cy="18418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전면 화면에 등장하는 장애물을 피하는 </a:t>
            </a:r>
            <a:r>
              <a:rPr lang="ko-KR" altLang="en-US" dirty="0" err="1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런게임</a:t>
            </a:r>
            <a:endParaRPr lang="en-US" altLang="ko-KR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endParaRPr lang="en-US" altLang="ko-KR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플레이어가 </a:t>
            </a:r>
            <a:r>
              <a:rPr lang="ko-KR" altLang="en-US" dirty="0" err="1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키넥트</a:t>
            </a:r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센서와 바닥 스크린을 통해서 캐릭터를 조작</a:t>
            </a:r>
            <a:endParaRPr lang="en-US" altLang="ko-KR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endParaRPr lang="en-US" altLang="ko-KR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달리기 게임과 전투 게임을 결합한 게임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p40"/>
          <p:cNvSpPr txBox="1">
            <a:spLocks noGrp="1"/>
          </p:cNvSpPr>
          <p:nvPr>
            <p:ph type="ctrTitle" idx="2"/>
          </p:nvPr>
        </p:nvSpPr>
        <p:spPr>
          <a:xfrm>
            <a:off x="621897" y="1626756"/>
            <a:ext cx="3938100" cy="14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이순신 돋움체 B" panose="02020603020101020101" pitchFamily="18" charset="-127"/>
                <a:ea typeface="이순신 돋움체 B" panose="02020603020101020101" pitchFamily="18" charset="-127"/>
                <a:sym typeface="Montserrat Medium"/>
              </a:rPr>
              <a:t>Scene</a:t>
            </a:r>
            <a:endParaRPr dirty="0"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584" name="Google Shape;2584;p40"/>
          <p:cNvSpPr txBox="1">
            <a:spLocks noGrp="1"/>
          </p:cNvSpPr>
          <p:nvPr>
            <p:ph type="title"/>
          </p:nvPr>
        </p:nvSpPr>
        <p:spPr>
          <a:xfrm>
            <a:off x="630630" y="414000"/>
            <a:ext cx="1554900" cy="63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02</a:t>
            </a:r>
            <a:endParaRPr sz="3000" dirty="0"/>
          </a:p>
        </p:txBody>
      </p:sp>
      <p:sp>
        <p:nvSpPr>
          <p:cNvPr id="2585" name="Google Shape;2585;p40"/>
          <p:cNvSpPr txBox="1">
            <a:spLocks noGrp="1"/>
          </p:cNvSpPr>
          <p:nvPr>
            <p:ph type="subTitle" idx="1"/>
          </p:nvPr>
        </p:nvSpPr>
        <p:spPr>
          <a:xfrm>
            <a:off x="618541" y="2470401"/>
            <a:ext cx="3013200" cy="911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Main Game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Menu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Battle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Floor Screen</a:t>
            </a:r>
            <a:endParaRPr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grpSp>
        <p:nvGrpSpPr>
          <p:cNvPr id="2586" name="Google Shape;2586;p40"/>
          <p:cNvGrpSpPr/>
          <p:nvPr/>
        </p:nvGrpSpPr>
        <p:grpSpPr>
          <a:xfrm>
            <a:off x="4266717" y="4448169"/>
            <a:ext cx="3846821" cy="126000"/>
            <a:chOff x="401700" y="3990925"/>
            <a:chExt cx="4170900" cy="126000"/>
          </a:xfrm>
        </p:grpSpPr>
        <p:cxnSp>
          <p:nvCxnSpPr>
            <p:cNvPr id="2587" name="Google Shape;2587;p40"/>
            <p:cNvCxnSpPr/>
            <p:nvPr/>
          </p:nvCxnSpPr>
          <p:spPr>
            <a:xfrm>
              <a:off x="401700" y="3990925"/>
              <a:ext cx="4170900" cy="0"/>
            </a:xfrm>
            <a:prstGeom prst="straightConnector1">
              <a:avLst/>
            </a:prstGeom>
            <a:noFill/>
            <a:ln w="28575" cap="flat" cmpd="sng">
              <a:solidFill>
                <a:srgbClr val="E6E6E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8" name="Google Shape;2588;p40"/>
            <p:cNvCxnSpPr/>
            <p:nvPr/>
          </p:nvCxnSpPr>
          <p:spPr>
            <a:xfrm>
              <a:off x="1055464" y="4116925"/>
              <a:ext cx="2329500" cy="0"/>
            </a:xfrm>
            <a:prstGeom prst="straightConnector1">
              <a:avLst/>
            </a:prstGeom>
            <a:noFill/>
            <a:ln w="28575" cap="flat" cmpd="sng">
              <a:solidFill>
                <a:srgbClr val="E6E6E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589" name="Google Shape;2589;p40"/>
          <p:cNvGrpSpPr/>
          <p:nvPr/>
        </p:nvGrpSpPr>
        <p:grpSpPr>
          <a:xfrm>
            <a:off x="4725977" y="1576800"/>
            <a:ext cx="3698023" cy="2862843"/>
            <a:chOff x="3763700" y="1472425"/>
            <a:chExt cx="3169100" cy="2453375"/>
          </a:xfrm>
        </p:grpSpPr>
        <p:sp>
          <p:nvSpPr>
            <p:cNvPr id="2590" name="Google Shape;2590;p40"/>
            <p:cNvSpPr/>
            <p:nvPr/>
          </p:nvSpPr>
          <p:spPr>
            <a:xfrm>
              <a:off x="5497500" y="1586475"/>
              <a:ext cx="941225" cy="1688200"/>
            </a:xfrm>
            <a:custGeom>
              <a:avLst/>
              <a:gdLst/>
              <a:ahLst/>
              <a:cxnLst/>
              <a:rect l="l" t="t" r="r" b="b"/>
              <a:pathLst>
                <a:path w="37649" h="67528" extrusionOk="0">
                  <a:moveTo>
                    <a:pt x="1" y="1"/>
                  </a:moveTo>
                  <a:lnTo>
                    <a:pt x="1" y="67527"/>
                  </a:lnTo>
                  <a:lnTo>
                    <a:pt x="37649" y="67527"/>
                  </a:lnTo>
                  <a:lnTo>
                    <a:pt x="37649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0"/>
            <p:cNvSpPr/>
            <p:nvPr/>
          </p:nvSpPr>
          <p:spPr>
            <a:xfrm>
              <a:off x="5892500" y="1627550"/>
              <a:ext cx="416525" cy="1607350"/>
            </a:xfrm>
            <a:custGeom>
              <a:avLst/>
              <a:gdLst/>
              <a:ahLst/>
              <a:cxnLst/>
              <a:rect l="l" t="t" r="r" b="b"/>
              <a:pathLst>
                <a:path w="16661" h="64294" extrusionOk="0">
                  <a:moveTo>
                    <a:pt x="8057" y="0"/>
                  </a:moveTo>
                  <a:lnTo>
                    <a:pt x="0" y="64294"/>
                  </a:lnTo>
                  <a:lnTo>
                    <a:pt x="8604" y="64294"/>
                  </a:lnTo>
                  <a:lnTo>
                    <a:pt x="166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0"/>
            <p:cNvSpPr/>
            <p:nvPr/>
          </p:nvSpPr>
          <p:spPr>
            <a:xfrm>
              <a:off x="5617425" y="1627550"/>
              <a:ext cx="275100" cy="1607350"/>
            </a:xfrm>
            <a:custGeom>
              <a:avLst/>
              <a:gdLst/>
              <a:ahLst/>
              <a:cxnLst/>
              <a:rect l="l" t="t" r="r" b="b"/>
              <a:pathLst>
                <a:path w="11004" h="64294" extrusionOk="0">
                  <a:moveTo>
                    <a:pt x="8005" y="0"/>
                  </a:moveTo>
                  <a:lnTo>
                    <a:pt x="1" y="64294"/>
                  </a:lnTo>
                  <a:lnTo>
                    <a:pt x="2947" y="64294"/>
                  </a:lnTo>
                  <a:lnTo>
                    <a:pt x="110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0"/>
            <p:cNvSpPr/>
            <p:nvPr/>
          </p:nvSpPr>
          <p:spPr>
            <a:xfrm>
              <a:off x="6438700" y="1586475"/>
              <a:ext cx="16325" cy="1688200"/>
            </a:xfrm>
            <a:custGeom>
              <a:avLst/>
              <a:gdLst/>
              <a:ahLst/>
              <a:cxnLst/>
              <a:rect l="l" t="t" r="r" b="b"/>
              <a:pathLst>
                <a:path w="653" h="67528" extrusionOk="0">
                  <a:moveTo>
                    <a:pt x="1" y="1"/>
                  </a:moveTo>
                  <a:lnTo>
                    <a:pt x="1" y="67527"/>
                  </a:lnTo>
                  <a:lnTo>
                    <a:pt x="653" y="67527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0"/>
            <p:cNvSpPr/>
            <p:nvPr/>
          </p:nvSpPr>
          <p:spPr>
            <a:xfrm>
              <a:off x="3763700" y="1472425"/>
              <a:ext cx="76300" cy="2453375"/>
            </a:xfrm>
            <a:custGeom>
              <a:avLst/>
              <a:gdLst/>
              <a:ahLst/>
              <a:cxnLst/>
              <a:rect l="l" t="t" r="r" b="b"/>
              <a:pathLst>
                <a:path w="3052" h="98135" extrusionOk="0">
                  <a:moveTo>
                    <a:pt x="3051" y="0"/>
                  </a:moveTo>
                  <a:cubicBezTo>
                    <a:pt x="1357" y="0"/>
                    <a:pt x="1" y="1382"/>
                    <a:pt x="27" y="3077"/>
                  </a:cubicBezTo>
                  <a:lnTo>
                    <a:pt x="27" y="98135"/>
                  </a:lnTo>
                  <a:lnTo>
                    <a:pt x="3051" y="98135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0"/>
            <p:cNvSpPr/>
            <p:nvPr/>
          </p:nvSpPr>
          <p:spPr>
            <a:xfrm>
              <a:off x="3839325" y="1472425"/>
              <a:ext cx="41075" cy="2453375"/>
            </a:xfrm>
            <a:custGeom>
              <a:avLst/>
              <a:gdLst/>
              <a:ahLst/>
              <a:cxnLst/>
              <a:rect l="l" t="t" r="r" b="b"/>
              <a:pathLst>
                <a:path w="1643" h="98135" extrusionOk="0">
                  <a:moveTo>
                    <a:pt x="0" y="0"/>
                  </a:moveTo>
                  <a:lnTo>
                    <a:pt x="0" y="98135"/>
                  </a:lnTo>
                  <a:lnTo>
                    <a:pt x="1643" y="98135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0"/>
            <p:cNvSpPr/>
            <p:nvPr/>
          </p:nvSpPr>
          <p:spPr>
            <a:xfrm>
              <a:off x="3849750" y="1586475"/>
              <a:ext cx="1166750" cy="41100"/>
            </a:xfrm>
            <a:custGeom>
              <a:avLst/>
              <a:gdLst/>
              <a:ahLst/>
              <a:cxnLst/>
              <a:rect l="l" t="t" r="r" b="b"/>
              <a:pathLst>
                <a:path w="46670" h="1644" extrusionOk="0">
                  <a:moveTo>
                    <a:pt x="835" y="1"/>
                  </a:moveTo>
                  <a:cubicBezTo>
                    <a:pt x="365" y="1"/>
                    <a:pt x="0" y="366"/>
                    <a:pt x="0" y="835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0"/>
            <p:cNvSpPr/>
            <p:nvPr/>
          </p:nvSpPr>
          <p:spPr>
            <a:xfrm>
              <a:off x="3849750" y="1817875"/>
              <a:ext cx="1166750" cy="41075"/>
            </a:xfrm>
            <a:custGeom>
              <a:avLst/>
              <a:gdLst/>
              <a:ahLst/>
              <a:cxnLst/>
              <a:rect l="l" t="t" r="r" b="b"/>
              <a:pathLst>
                <a:path w="46670" h="1643" extrusionOk="0">
                  <a:moveTo>
                    <a:pt x="835" y="0"/>
                  </a:moveTo>
                  <a:cubicBezTo>
                    <a:pt x="365" y="0"/>
                    <a:pt x="0" y="365"/>
                    <a:pt x="0" y="808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0"/>
            <p:cNvSpPr/>
            <p:nvPr/>
          </p:nvSpPr>
          <p:spPr>
            <a:xfrm>
              <a:off x="3849750" y="2048600"/>
              <a:ext cx="1166750" cy="41100"/>
            </a:xfrm>
            <a:custGeom>
              <a:avLst/>
              <a:gdLst/>
              <a:ahLst/>
              <a:cxnLst/>
              <a:rect l="l" t="t" r="r" b="b"/>
              <a:pathLst>
                <a:path w="46670" h="1644" extrusionOk="0">
                  <a:moveTo>
                    <a:pt x="835" y="1"/>
                  </a:moveTo>
                  <a:cubicBezTo>
                    <a:pt x="365" y="1"/>
                    <a:pt x="0" y="366"/>
                    <a:pt x="0" y="809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0"/>
            <p:cNvSpPr/>
            <p:nvPr/>
          </p:nvSpPr>
          <p:spPr>
            <a:xfrm>
              <a:off x="3849750" y="2280000"/>
              <a:ext cx="1166750" cy="41075"/>
            </a:xfrm>
            <a:custGeom>
              <a:avLst/>
              <a:gdLst/>
              <a:ahLst/>
              <a:cxnLst/>
              <a:rect l="l" t="t" r="r" b="b"/>
              <a:pathLst>
                <a:path w="46670" h="1643" extrusionOk="0">
                  <a:moveTo>
                    <a:pt x="835" y="0"/>
                  </a:moveTo>
                  <a:cubicBezTo>
                    <a:pt x="365" y="0"/>
                    <a:pt x="0" y="365"/>
                    <a:pt x="0" y="808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0"/>
            <p:cNvSpPr/>
            <p:nvPr/>
          </p:nvSpPr>
          <p:spPr>
            <a:xfrm>
              <a:off x="3849750" y="2510725"/>
              <a:ext cx="1166750" cy="40450"/>
            </a:xfrm>
            <a:custGeom>
              <a:avLst/>
              <a:gdLst/>
              <a:ahLst/>
              <a:cxnLst/>
              <a:rect l="l" t="t" r="r" b="b"/>
              <a:pathLst>
                <a:path w="46670" h="1618" extrusionOk="0">
                  <a:moveTo>
                    <a:pt x="835" y="1"/>
                  </a:moveTo>
                  <a:cubicBezTo>
                    <a:pt x="365" y="1"/>
                    <a:pt x="0" y="366"/>
                    <a:pt x="0" y="809"/>
                  </a:cubicBezTo>
                  <a:cubicBezTo>
                    <a:pt x="0" y="1278"/>
                    <a:pt x="365" y="1617"/>
                    <a:pt x="835" y="1617"/>
                  </a:cubicBezTo>
                  <a:lnTo>
                    <a:pt x="46669" y="1617"/>
                  </a:lnTo>
                  <a:lnTo>
                    <a:pt x="466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0"/>
            <p:cNvSpPr/>
            <p:nvPr/>
          </p:nvSpPr>
          <p:spPr>
            <a:xfrm>
              <a:off x="3849750" y="2742125"/>
              <a:ext cx="1166750" cy="40425"/>
            </a:xfrm>
            <a:custGeom>
              <a:avLst/>
              <a:gdLst/>
              <a:ahLst/>
              <a:cxnLst/>
              <a:rect l="l" t="t" r="r" b="b"/>
              <a:pathLst>
                <a:path w="46670" h="1617" extrusionOk="0">
                  <a:moveTo>
                    <a:pt x="835" y="0"/>
                  </a:moveTo>
                  <a:cubicBezTo>
                    <a:pt x="365" y="0"/>
                    <a:pt x="0" y="365"/>
                    <a:pt x="0" y="808"/>
                  </a:cubicBezTo>
                  <a:cubicBezTo>
                    <a:pt x="0" y="1278"/>
                    <a:pt x="365" y="1617"/>
                    <a:pt x="835" y="1617"/>
                  </a:cubicBezTo>
                  <a:lnTo>
                    <a:pt x="46669" y="1617"/>
                  </a:lnTo>
                  <a:lnTo>
                    <a:pt x="466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0"/>
            <p:cNvSpPr/>
            <p:nvPr/>
          </p:nvSpPr>
          <p:spPr>
            <a:xfrm>
              <a:off x="3849750" y="2972200"/>
              <a:ext cx="1166750" cy="41100"/>
            </a:xfrm>
            <a:custGeom>
              <a:avLst/>
              <a:gdLst/>
              <a:ahLst/>
              <a:cxnLst/>
              <a:rect l="l" t="t" r="r" b="b"/>
              <a:pathLst>
                <a:path w="46670" h="1644" extrusionOk="0">
                  <a:moveTo>
                    <a:pt x="835" y="1"/>
                  </a:moveTo>
                  <a:cubicBezTo>
                    <a:pt x="365" y="1"/>
                    <a:pt x="0" y="366"/>
                    <a:pt x="0" y="835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0"/>
            <p:cNvSpPr/>
            <p:nvPr/>
          </p:nvSpPr>
          <p:spPr>
            <a:xfrm>
              <a:off x="3849750" y="3204250"/>
              <a:ext cx="1166750" cy="40425"/>
            </a:xfrm>
            <a:custGeom>
              <a:avLst/>
              <a:gdLst/>
              <a:ahLst/>
              <a:cxnLst/>
              <a:rect l="l" t="t" r="r" b="b"/>
              <a:pathLst>
                <a:path w="46670" h="1617" extrusionOk="0">
                  <a:moveTo>
                    <a:pt x="835" y="0"/>
                  </a:moveTo>
                  <a:cubicBezTo>
                    <a:pt x="365" y="0"/>
                    <a:pt x="0" y="339"/>
                    <a:pt x="0" y="809"/>
                  </a:cubicBezTo>
                  <a:cubicBezTo>
                    <a:pt x="0" y="1252"/>
                    <a:pt x="365" y="1617"/>
                    <a:pt x="835" y="1617"/>
                  </a:cubicBezTo>
                  <a:lnTo>
                    <a:pt x="46669" y="1617"/>
                  </a:lnTo>
                  <a:lnTo>
                    <a:pt x="466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0"/>
            <p:cNvSpPr/>
            <p:nvPr/>
          </p:nvSpPr>
          <p:spPr>
            <a:xfrm>
              <a:off x="3849750" y="3434325"/>
              <a:ext cx="1166750" cy="41100"/>
            </a:xfrm>
            <a:custGeom>
              <a:avLst/>
              <a:gdLst/>
              <a:ahLst/>
              <a:cxnLst/>
              <a:rect l="l" t="t" r="r" b="b"/>
              <a:pathLst>
                <a:path w="46670" h="1644" extrusionOk="0">
                  <a:moveTo>
                    <a:pt x="835" y="1"/>
                  </a:moveTo>
                  <a:cubicBezTo>
                    <a:pt x="365" y="1"/>
                    <a:pt x="0" y="366"/>
                    <a:pt x="0" y="835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0"/>
            <p:cNvSpPr/>
            <p:nvPr/>
          </p:nvSpPr>
          <p:spPr>
            <a:xfrm>
              <a:off x="3849750" y="3665725"/>
              <a:ext cx="1166750" cy="41075"/>
            </a:xfrm>
            <a:custGeom>
              <a:avLst/>
              <a:gdLst/>
              <a:ahLst/>
              <a:cxnLst/>
              <a:rect l="l" t="t" r="r" b="b"/>
              <a:pathLst>
                <a:path w="46670" h="1643" extrusionOk="0">
                  <a:moveTo>
                    <a:pt x="835" y="0"/>
                  </a:moveTo>
                  <a:cubicBezTo>
                    <a:pt x="365" y="0"/>
                    <a:pt x="0" y="365"/>
                    <a:pt x="0" y="835"/>
                  </a:cubicBezTo>
                  <a:cubicBezTo>
                    <a:pt x="0" y="1278"/>
                    <a:pt x="365" y="1643"/>
                    <a:pt x="835" y="1643"/>
                  </a:cubicBezTo>
                  <a:lnTo>
                    <a:pt x="46669" y="1643"/>
                  </a:lnTo>
                  <a:lnTo>
                    <a:pt x="466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0"/>
            <p:cNvSpPr/>
            <p:nvPr/>
          </p:nvSpPr>
          <p:spPr>
            <a:xfrm>
              <a:off x="4979325" y="1472425"/>
              <a:ext cx="75625" cy="2452725"/>
            </a:xfrm>
            <a:custGeom>
              <a:avLst/>
              <a:gdLst/>
              <a:ahLst/>
              <a:cxnLst/>
              <a:rect l="l" t="t" r="r" b="b"/>
              <a:pathLst>
                <a:path w="3025" h="98109" extrusionOk="0">
                  <a:moveTo>
                    <a:pt x="3025" y="0"/>
                  </a:moveTo>
                  <a:cubicBezTo>
                    <a:pt x="1330" y="0"/>
                    <a:pt x="0" y="1382"/>
                    <a:pt x="0" y="3051"/>
                  </a:cubicBezTo>
                  <a:lnTo>
                    <a:pt x="0" y="98109"/>
                  </a:lnTo>
                  <a:lnTo>
                    <a:pt x="3025" y="98109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0"/>
            <p:cNvSpPr/>
            <p:nvPr/>
          </p:nvSpPr>
          <p:spPr>
            <a:xfrm>
              <a:off x="5054925" y="1472425"/>
              <a:ext cx="41100" cy="2453375"/>
            </a:xfrm>
            <a:custGeom>
              <a:avLst/>
              <a:gdLst/>
              <a:ahLst/>
              <a:cxnLst/>
              <a:rect l="l" t="t" r="r" b="b"/>
              <a:pathLst>
                <a:path w="1644" h="98135" extrusionOk="0">
                  <a:moveTo>
                    <a:pt x="1" y="0"/>
                  </a:moveTo>
                  <a:lnTo>
                    <a:pt x="1" y="98135"/>
                  </a:lnTo>
                  <a:lnTo>
                    <a:pt x="1643" y="98135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0"/>
            <p:cNvSpPr/>
            <p:nvPr/>
          </p:nvSpPr>
          <p:spPr>
            <a:xfrm>
              <a:off x="5450575" y="3449975"/>
              <a:ext cx="168850" cy="401525"/>
            </a:xfrm>
            <a:custGeom>
              <a:avLst/>
              <a:gdLst/>
              <a:ahLst/>
              <a:cxnLst/>
              <a:rect l="l" t="t" r="r" b="b"/>
              <a:pathLst>
                <a:path w="6754" h="16061" extrusionOk="0">
                  <a:moveTo>
                    <a:pt x="4902" y="0"/>
                  </a:moveTo>
                  <a:lnTo>
                    <a:pt x="4902" y="26"/>
                  </a:lnTo>
                  <a:cubicBezTo>
                    <a:pt x="2190" y="26"/>
                    <a:pt x="0" y="3624"/>
                    <a:pt x="0" y="8057"/>
                  </a:cubicBezTo>
                  <a:cubicBezTo>
                    <a:pt x="0" y="12489"/>
                    <a:pt x="2190" y="16061"/>
                    <a:pt x="4902" y="16061"/>
                  </a:cubicBezTo>
                  <a:lnTo>
                    <a:pt x="6753" y="16061"/>
                  </a:lnTo>
                  <a:lnTo>
                    <a:pt x="67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0"/>
            <p:cNvSpPr/>
            <p:nvPr/>
          </p:nvSpPr>
          <p:spPr>
            <a:xfrm>
              <a:off x="5497500" y="3450625"/>
              <a:ext cx="244450" cy="400875"/>
            </a:xfrm>
            <a:custGeom>
              <a:avLst/>
              <a:gdLst/>
              <a:ahLst/>
              <a:cxnLst/>
              <a:rect l="l" t="t" r="r" b="b"/>
              <a:pathLst>
                <a:path w="9778" h="16035" extrusionOk="0">
                  <a:moveTo>
                    <a:pt x="4876" y="0"/>
                  </a:moveTo>
                  <a:cubicBezTo>
                    <a:pt x="2191" y="0"/>
                    <a:pt x="1" y="3598"/>
                    <a:pt x="1" y="8031"/>
                  </a:cubicBezTo>
                  <a:cubicBezTo>
                    <a:pt x="1" y="12463"/>
                    <a:pt x="2191" y="16035"/>
                    <a:pt x="4876" y="16035"/>
                  </a:cubicBezTo>
                  <a:cubicBezTo>
                    <a:pt x="7588" y="16035"/>
                    <a:pt x="9778" y="12463"/>
                    <a:pt x="9778" y="8031"/>
                  </a:cubicBezTo>
                  <a:cubicBezTo>
                    <a:pt x="9778" y="3598"/>
                    <a:pt x="7588" y="0"/>
                    <a:pt x="487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0"/>
            <p:cNvSpPr/>
            <p:nvPr/>
          </p:nvSpPr>
          <p:spPr>
            <a:xfrm>
              <a:off x="5481200" y="3376975"/>
              <a:ext cx="231425" cy="548825"/>
            </a:xfrm>
            <a:custGeom>
              <a:avLst/>
              <a:gdLst/>
              <a:ahLst/>
              <a:cxnLst/>
              <a:rect l="l" t="t" r="r" b="b"/>
              <a:pathLst>
                <a:path w="9257" h="21953" extrusionOk="0">
                  <a:moveTo>
                    <a:pt x="6701" y="0"/>
                  </a:moveTo>
                  <a:cubicBezTo>
                    <a:pt x="2999" y="0"/>
                    <a:pt x="1" y="4902"/>
                    <a:pt x="1" y="10977"/>
                  </a:cubicBezTo>
                  <a:cubicBezTo>
                    <a:pt x="1" y="17025"/>
                    <a:pt x="2999" y="21953"/>
                    <a:pt x="6701" y="21953"/>
                  </a:cubicBezTo>
                  <a:lnTo>
                    <a:pt x="9256" y="21953"/>
                  </a:lnTo>
                  <a:lnTo>
                    <a:pt x="9256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0"/>
            <p:cNvSpPr/>
            <p:nvPr/>
          </p:nvSpPr>
          <p:spPr>
            <a:xfrm>
              <a:off x="5544425" y="3376975"/>
              <a:ext cx="335700" cy="548825"/>
            </a:xfrm>
            <a:custGeom>
              <a:avLst/>
              <a:gdLst/>
              <a:ahLst/>
              <a:cxnLst/>
              <a:rect l="l" t="t" r="r" b="b"/>
              <a:pathLst>
                <a:path w="13428" h="21953" extrusionOk="0">
                  <a:moveTo>
                    <a:pt x="6727" y="0"/>
                  </a:moveTo>
                  <a:cubicBezTo>
                    <a:pt x="3025" y="0"/>
                    <a:pt x="1" y="4902"/>
                    <a:pt x="1" y="10977"/>
                  </a:cubicBezTo>
                  <a:cubicBezTo>
                    <a:pt x="1" y="17025"/>
                    <a:pt x="3025" y="21953"/>
                    <a:pt x="6727" y="21953"/>
                  </a:cubicBezTo>
                  <a:cubicBezTo>
                    <a:pt x="10430" y="21953"/>
                    <a:pt x="13428" y="17025"/>
                    <a:pt x="13428" y="10977"/>
                  </a:cubicBezTo>
                  <a:cubicBezTo>
                    <a:pt x="13428" y="4902"/>
                    <a:pt x="10430" y="0"/>
                    <a:pt x="6727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0"/>
            <p:cNvSpPr/>
            <p:nvPr/>
          </p:nvSpPr>
          <p:spPr>
            <a:xfrm>
              <a:off x="5712600" y="3629225"/>
              <a:ext cx="1039000" cy="44350"/>
            </a:xfrm>
            <a:custGeom>
              <a:avLst/>
              <a:gdLst/>
              <a:ahLst/>
              <a:cxnLst/>
              <a:rect l="l" t="t" r="r" b="b"/>
              <a:pathLst>
                <a:path w="41560" h="1774" extrusionOk="0">
                  <a:moveTo>
                    <a:pt x="887" y="0"/>
                  </a:moveTo>
                  <a:cubicBezTo>
                    <a:pt x="391" y="0"/>
                    <a:pt x="0" y="391"/>
                    <a:pt x="0" y="887"/>
                  </a:cubicBezTo>
                  <a:cubicBezTo>
                    <a:pt x="0" y="1382"/>
                    <a:pt x="391" y="1773"/>
                    <a:pt x="887" y="1773"/>
                  </a:cubicBezTo>
                  <a:lnTo>
                    <a:pt x="41559" y="1773"/>
                  </a:lnTo>
                  <a:lnTo>
                    <a:pt x="41559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0"/>
            <p:cNvSpPr/>
            <p:nvPr/>
          </p:nvSpPr>
          <p:spPr>
            <a:xfrm>
              <a:off x="6529950" y="3376975"/>
              <a:ext cx="230775" cy="548825"/>
            </a:xfrm>
            <a:custGeom>
              <a:avLst/>
              <a:gdLst/>
              <a:ahLst/>
              <a:cxnLst/>
              <a:rect l="l" t="t" r="r" b="b"/>
              <a:pathLst>
                <a:path w="9231" h="21953" extrusionOk="0">
                  <a:moveTo>
                    <a:pt x="6701" y="0"/>
                  </a:moveTo>
                  <a:cubicBezTo>
                    <a:pt x="2999" y="0"/>
                    <a:pt x="1" y="4902"/>
                    <a:pt x="1" y="10977"/>
                  </a:cubicBezTo>
                  <a:cubicBezTo>
                    <a:pt x="1" y="17025"/>
                    <a:pt x="2999" y="21953"/>
                    <a:pt x="6701" y="21953"/>
                  </a:cubicBezTo>
                  <a:lnTo>
                    <a:pt x="9230" y="21953"/>
                  </a:lnTo>
                  <a:lnTo>
                    <a:pt x="923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0"/>
            <p:cNvSpPr/>
            <p:nvPr/>
          </p:nvSpPr>
          <p:spPr>
            <a:xfrm>
              <a:off x="6593175" y="3376975"/>
              <a:ext cx="335700" cy="548825"/>
            </a:xfrm>
            <a:custGeom>
              <a:avLst/>
              <a:gdLst/>
              <a:ahLst/>
              <a:cxnLst/>
              <a:rect l="l" t="t" r="r" b="b"/>
              <a:pathLst>
                <a:path w="13428" h="21953" extrusionOk="0">
                  <a:moveTo>
                    <a:pt x="6701" y="0"/>
                  </a:moveTo>
                  <a:cubicBezTo>
                    <a:pt x="2999" y="0"/>
                    <a:pt x="1" y="4902"/>
                    <a:pt x="1" y="10977"/>
                  </a:cubicBezTo>
                  <a:cubicBezTo>
                    <a:pt x="1" y="17025"/>
                    <a:pt x="2999" y="21953"/>
                    <a:pt x="6701" y="21953"/>
                  </a:cubicBezTo>
                  <a:cubicBezTo>
                    <a:pt x="10430" y="21953"/>
                    <a:pt x="13428" y="17025"/>
                    <a:pt x="13428" y="10977"/>
                  </a:cubicBezTo>
                  <a:cubicBezTo>
                    <a:pt x="13428" y="4902"/>
                    <a:pt x="10430" y="0"/>
                    <a:pt x="670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0"/>
            <p:cNvSpPr/>
            <p:nvPr/>
          </p:nvSpPr>
          <p:spPr>
            <a:xfrm>
              <a:off x="6642075" y="3449975"/>
              <a:ext cx="168825" cy="401525"/>
            </a:xfrm>
            <a:custGeom>
              <a:avLst/>
              <a:gdLst/>
              <a:ahLst/>
              <a:cxnLst/>
              <a:rect l="l" t="t" r="r" b="b"/>
              <a:pathLst>
                <a:path w="6753" h="16061" extrusionOk="0">
                  <a:moveTo>
                    <a:pt x="4902" y="0"/>
                  </a:moveTo>
                  <a:lnTo>
                    <a:pt x="4902" y="26"/>
                  </a:lnTo>
                  <a:cubicBezTo>
                    <a:pt x="2190" y="26"/>
                    <a:pt x="0" y="3624"/>
                    <a:pt x="0" y="8057"/>
                  </a:cubicBezTo>
                  <a:cubicBezTo>
                    <a:pt x="0" y="12489"/>
                    <a:pt x="2190" y="16061"/>
                    <a:pt x="4902" y="16061"/>
                  </a:cubicBezTo>
                  <a:lnTo>
                    <a:pt x="6753" y="16061"/>
                  </a:lnTo>
                  <a:lnTo>
                    <a:pt x="67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0"/>
            <p:cNvSpPr/>
            <p:nvPr/>
          </p:nvSpPr>
          <p:spPr>
            <a:xfrm>
              <a:off x="6688350" y="3450625"/>
              <a:ext cx="244450" cy="400875"/>
            </a:xfrm>
            <a:custGeom>
              <a:avLst/>
              <a:gdLst/>
              <a:ahLst/>
              <a:cxnLst/>
              <a:rect l="l" t="t" r="r" b="b"/>
              <a:pathLst>
                <a:path w="9778" h="16035" extrusionOk="0">
                  <a:moveTo>
                    <a:pt x="4902" y="0"/>
                  </a:moveTo>
                  <a:cubicBezTo>
                    <a:pt x="2190" y="0"/>
                    <a:pt x="0" y="3598"/>
                    <a:pt x="0" y="8031"/>
                  </a:cubicBezTo>
                  <a:cubicBezTo>
                    <a:pt x="0" y="12463"/>
                    <a:pt x="2190" y="16035"/>
                    <a:pt x="4902" y="16035"/>
                  </a:cubicBezTo>
                  <a:cubicBezTo>
                    <a:pt x="7587" y="16035"/>
                    <a:pt x="9777" y="12463"/>
                    <a:pt x="9777" y="8031"/>
                  </a:cubicBezTo>
                  <a:cubicBezTo>
                    <a:pt x="9777" y="3598"/>
                    <a:pt x="7587" y="0"/>
                    <a:pt x="4902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3202;p55">
            <a:extLst>
              <a:ext uri="{FF2B5EF4-FFF2-40B4-BE49-F238E27FC236}">
                <a16:creationId xmlns:a16="http://schemas.microsoft.com/office/drawing/2014/main" id="{28C10AA5-79B0-493E-B83A-A1D699FD324B}"/>
              </a:ext>
            </a:extLst>
          </p:cNvPr>
          <p:cNvGrpSpPr/>
          <p:nvPr/>
        </p:nvGrpSpPr>
        <p:grpSpPr>
          <a:xfrm rot="749259" flipH="1">
            <a:off x="4793951" y="1523022"/>
            <a:ext cx="3065706" cy="2153543"/>
            <a:chOff x="2434750" y="1116525"/>
            <a:chExt cx="2706800" cy="1901425"/>
          </a:xfrm>
        </p:grpSpPr>
        <p:sp>
          <p:nvSpPr>
            <p:cNvPr id="80" name="Google Shape;3203;p55">
              <a:extLst>
                <a:ext uri="{FF2B5EF4-FFF2-40B4-BE49-F238E27FC236}">
                  <a16:creationId xmlns:a16="http://schemas.microsoft.com/office/drawing/2014/main" id="{25DF35A3-39BC-4DEA-BAC9-F8A03C60A6E0}"/>
                </a:ext>
              </a:extLst>
            </p:cNvPr>
            <p:cNvSpPr/>
            <p:nvPr/>
          </p:nvSpPr>
          <p:spPr>
            <a:xfrm>
              <a:off x="3369250" y="1625975"/>
              <a:ext cx="723875" cy="288100"/>
            </a:xfrm>
            <a:custGeom>
              <a:avLst/>
              <a:gdLst/>
              <a:ahLst/>
              <a:cxnLst/>
              <a:rect l="l" t="t" r="r" b="b"/>
              <a:pathLst>
                <a:path w="28955" h="11524" extrusionOk="0">
                  <a:moveTo>
                    <a:pt x="14156" y="1"/>
                  </a:moveTo>
                  <a:cubicBezTo>
                    <a:pt x="13560" y="1"/>
                    <a:pt x="12960" y="9"/>
                    <a:pt x="12342" y="26"/>
                  </a:cubicBezTo>
                  <a:lnTo>
                    <a:pt x="12042" y="26"/>
                  </a:lnTo>
                  <a:cubicBezTo>
                    <a:pt x="11909" y="26"/>
                    <a:pt x="11775" y="59"/>
                    <a:pt x="11675" y="59"/>
                  </a:cubicBezTo>
                  <a:cubicBezTo>
                    <a:pt x="11408" y="92"/>
                    <a:pt x="11175" y="159"/>
                    <a:pt x="10941" y="193"/>
                  </a:cubicBezTo>
                  <a:cubicBezTo>
                    <a:pt x="10541" y="259"/>
                    <a:pt x="10174" y="426"/>
                    <a:pt x="9774" y="593"/>
                  </a:cubicBezTo>
                  <a:cubicBezTo>
                    <a:pt x="9173" y="893"/>
                    <a:pt x="8540" y="1227"/>
                    <a:pt x="7939" y="1660"/>
                  </a:cubicBezTo>
                  <a:cubicBezTo>
                    <a:pt x="6905" y="2361"/>
                    <a:pt x="5904" y="3195"/>
                    <a:pt x="5004" y="4062"/>
                  </a:cubicBezTo>
                  <a:cubicBezTo>
                    <a:pt x="3236" y="5797"/>
                    <a:pt x="1668" y="7598"/>
                    <a:pt x="234" y="9599"/>
                  </a:cubicBezTo>
                  <a:cubicBezTo>
                    <a:pt x="0" y="10066"/>
                    <a:pt x="34" y="10567"/>
                    <a:pt x="334" y="11000"/>
                  </a:cubicBezTo>
                  <a:cubicBezTo>
                    <a:pt x="573" y="11340"/>
                    <a:pt x="957" y="11524"/>
                    <a:pt x="1340" y="11524"/>
                  </a:cubicBezTo>
                  <a:cubicBezTo>
                    <a:pt x="1597" y="11524"/>
                    <a:pt x="1854" y="11441"/>
                    <a:pt x="2068" y="11267"/>
                  </a:cubicBezTo>
                  <a:lnTo>
                    <a:pt x="2102" y="11234"/>
                  </a:lnTo>
                  <a:cubicBezTo>
                    <a:pt x="3002" y="10533"/>
                    <a:pt x="3870" y="9733"/>
                    <a:pt x="4737" y="9032"/>
                  </a:cubicBezTo>
                  <a:cubicBezTo>
                    <a:pt x="5604" y="8332"/>
                    <a:pt x="6505" y="7598"/>
                    <a:pt x="7406" y="6931"/>
                  </a:cubicBezTo>
                  <a:cubicBezTo>
                    <a:pt x="8273" y="6330"/>
                    <a:pt x="9173" y="5730"/>
                    <a:pt x="10107" y="5196"/>
                  </a:cubicBezTo>
                  <a:cubicBezTo>
                    <a:pt x="10541" y="4996"/>
                    <a:pt x="10941" y="4829"/>
                    <a:pt x="11408" y="4662"/>
                  </a:cubicBezTo>
                  <a:lnTo>
                    <a:pt x="11909" y="4529"/>
                  </a:lnTo>
                  <a:lnTo>
                    <a:pt x="12276" y="4529"/>
                  </a:lnTo>
                  <a:cubicBezTo>
                    <a:pt x="14544" y="4662"/>
                    <a:pt x="16912" y="4863"/>
                    <a:pt x="19214" y="5063"/>
                  </a:cubicBezTo>
                  <a:cubicBezTo>
                    <a:pt x="21516" y="5263"/>
                    <a:pt x="23851" y="5430"/>
                    <a:pt x="26186" y="5630"/>
                  </a:cubicBezTo>
                  <a:cubicBezTo>
                    <a:pt x="26229" y="5632"/>
                    <a:pt x="26272" y="5633"/>
                    <a:pt x="26315" y="5633"/>
                  </a:cubicBezTo>
                  <a:cubicBezTo>
                    <a:pt x="27628" y="5633"/>
                    <a:pt x="28757" y="4653"/>
                    <a:pt x="28854" y="3328"/>
                  </a:cubicBezTo>
                  <a:cubicBezTo>
                    <a:pt x="28954" y="1927"/>
                    <a:pt x="27954" y="760"/>
                    <a:pt x="26586" y="660"/>
                  </a:cubicBezTo>
                  <a:cubicBezTo>
                    <a:pt x="24218" y="393"/>
                    <a:pt x="21883" y="259"/>
                    <a:pt x="19514" y="159"/>
                  </a:cubicBezTo>
                  <a:cubicBezTo>
                    <a:pt x="18347" y="59"/>
                    <a:pt x="17179" y="59"/>
                    <a:pt x="15945" y="26"/>
                  </a:cubicBezTo>
                  <a:cubicBezTo>
                    <a:pt x="15345" y="9"/>
                    <a:pt x="14752" y="1"/>
                    <a:pt x="14156" y="1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204;p55">
              <a:extLst>
                <a:ext uri="{FF2B5EF4-FFF2-40B4-BE49-F238E27FC236}">
                  <a16:creationId xmlns:a16="http://schemas.microsoft.com/office/drawing/2014/main" id="{E3260F44-268E-40B8-AA7F-FFA838E5DEFC}"/>
                </a:ext>
              </a:extLst>
            </p:cNvPr>
            <p:cNvSpPr/>
            <p:nvPr/>
          </p:nvSpPr>
          <p:spPr>
            <a:xfrm>
              <a:off x="3302525" y="1859275"/>
              <a:ext cx="127625" cy="122325"/>
            </a:xfrm>
            <a:custGeom>
              <a:avLst/>
              <a:gdLst/>
              <a:ahLst/>
              <a:cxnLst/>
              <a:rect l="l" t="t" r="r" b="b"/>
              <a:pathLst>
                <a:path w="5105" h="4893" extrusionOk="0">
                  <a:moveTo>
                    <a:pt x="3270" y="0"/>
                  </a:moveTo>
                  <a:cubicBezTo>
                    <a:pt x="2536" y="301"/>
                    <a:pt x="1869" y="668"/>
                    <a:pt x="1202" y="1135"/>
                  </a:cubicBezTo>
                  <a:cubicBezTo>
                    <a:pt x="901" y="1335"/>
                    <a:pt x="668" y="1568"/>
                    <a:pt x="501" y="1902"/>
                  </a:cubicBezTo>
                  <a:cubicBezTo>
                    <a:pt x="1" y="2969"/>
                    <a:pt x="401" y="4203"/>
                    <a:pt x="1435" y="4704"/>
                  </a:cubicBezTo>
                  <a:cubicBezTo>
                    <a:pt x="1502" y="4704"/>
                    <a:pt x="1535" y="4737"/>
                    <a:pt x="1568" y="4737"/>
                  </a:cubicBezTo>
                  <a:cubicBezTo>
                    <a:pt x="1836" y="4842"/>
                    <a:pt x="2109" y="4893"/>
                    <a:pt x="2375" y="4893"/>
                  </a:cubicBezTo>
                  <a:cubicBezTo>
                    <a:pt x="3205" y="4893"/>
                    <a:pt x="3967" y="4403"/>
                    <a:pt x="4270" y="3570"/>
                  </a:cubicBezTo>
                  <a:lnTo>
                    <a:pt x="5104" y="1468"/>
                  </a:lnTo>
                  <a:lnTo>
                    <a:pt x="3270" y="0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205;p55">
              <a:extLst>
                <a:ext uri="{FF2B5EF4-FFF2-40B4-BE49-F238E27FC236}">
                  <a16:creationId xmlns:a16="http://schemas.microsoft.com/office/drawing/2014/main" id="{2FC7CB44-8345-408F-9937-4A3E4FA849CF}"/>
                </a:ext>
              </a:extLst>
            </p:cNvPr>
            <p:cNvSpPr/>
            <p:nvPr/>
          </p:nvSpPr>
          <p:spPr>
            <a:xfrm>
              <a:off x="3395925" y="1564050"/>
              <a:ext cx="718875" cy="649675"/>
            </a:xfrm>
            <a:custGeom>
              <a:avLst/>
              <a:gdLst/>
              <a:ahLst/>
              <a:cxnLst/>
              <a:rect l="l" t="t" r="r" b="b"/>
              <a:pathLst>
                <a:path w="28755" h="25987" extrusionOk="0">
                  <a:moveTo>
                    <a:pt x="15170" y="0"/>
                  </a:moveTo>
                  <a:cubicBezTo>
                    <a:pt x="12978" y="0"/>
                    <a:pt x="10986" y="996"/>
                    <a:pt x="9641" y="2670"/>
                  </a:cubicBezTo>
                  <a:cubicBezTo>
                    <a:pt x="3770" y="10075"/>
                    <a:pt x="601" y="20449"/>
                    <a:pt x="1" y="23785"/>
                  </a:cubicBezTo>
                  <a:lnTo>
                    <a:pt x="18014" y="25986"/>
                  </a:lnTo>
                  <a:cubicBezTo>
                    <a:pt x="20115" y="17714"/>
                    <a:pt x="24685" y="10508"/>
                    <a:pt x="27720" y="6339"/>
                  </a:cubicBezTo>
                  <a:cubicBezTo>
                    <a:pt x="28021" y="5972"/>
                    <a:pt x="28221" y="5538"/>
                    <a:pt x="28354" y="5038"/>
                  </a:cubicBezTo>
                  <a:cubicBezTo>
                    <a:pt x="28755" y="3203"/>
                    <a:pt x="27587" y="1435"/>
                    <a:pt x="25752" y="1002"/>
                  </a:cubicBezTo>
                  <a:lnTo>
                    <a:pt x="25686" y="1002"/>
                  </a:lnTo>
                  <a:cubicBezTo>
                    <a:pt x="23151" y="535"/>
                    <a:pt x="20615" y="268"/>
                    <a:pt x="18014" y="101"/>
                  </a:cubicBezTo>
                  <a:cubicBezTo>
                    <a:pt x="17113" y="34"/>
                    <a:pt x="16146" y="1"/>
                    <a:pt x="15278" y="1"/>
                  </a:cubicBezTo>
                  <a:cubicBezTo>
                    <a:pt x="15242" y="0"/>
                    <a:pt x="15206" y="0"/>
                    <a:pt x="15170" y="0"/>
                  </a:cubicBezTo>
                  <a:close/>
                </a:path>
              </a:pathLst>
            </a:custGeom>
            <a:solidFill>
              <a:srgbClr val="EBB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206;p55">
              <a:extLst>
                <a:ext uri="{FF2B5EF4-FFF2-40B4-BE49-F238E27FC236}">
                  <a16:creationId xmlns:a16="http://schemas.microsoft.com/office/drawing/2014/main" id="{18E4104A-4862-4D1F-85B2-F449E849C104}"/>
                </a:ext>
              </a:extLst>
            </p:cNvPr>
            <p:cNvSpPr/>
            <p:nvPr/>
          </p:nvSpPr>
          <p:spPr>
            <a:xfrm>
              <a:off x="3605250" y="1599850"/>
              <a:ext cx="211000" cy="201450"/>
            </a:xfrm>
            <a:custGeom>
              <a:avLst/>
              <a:gdLst/>
              <a:ahLst/>
              <a:cxnLst/>
              <a:rect l="l" t="t" r="r" b="b"/>
              <a:pathLst>
                <a:path w="8440" h="8058" extrusionOk="0">
                  <a:moveTo>
                    <a:pt x="4752" y="1"/>
                  </a:moveTo>
                  <a:cubicBezTo>
                    <a:pt x="3380" y="1"/>
                    <a:pt x="1948" y="836"/>
                    <a:pt x="1134" y="2272"/>
                  </a:cubicBezTo>
                  <a:cubicBezTo>
                    <a:pt x="0" y="4273"/>
                    <a:pt x="401" y="6708"/>
                    <a:pt x="2102" y="7675"/>
                  </a:cubicBezTo>
                  <a:cubicBezTo>
                    <a:pt x="2573" y="7934"/>
                    <a:pt x="3091" y="8057"/>
                    <a:pt x="3618" y="8057"/>
                  </a:cubicBezTo>
                  <a:cubicBezTo>
                    <a:pt x="4992" y="8057"/>
                    <a:pt x="6428" y="7221"/>
                    <a:pt x="7272" y="5774"/>
                  </a:cubicBezTo>
                  <a:cubicBezTo>
                    <a:pt x="8440" y="3773"/>
                    <a:pt x="8006" y="1371"/>
                    <a:pt x="6305" y="404"/>
                  </a:cubicBezTo>
                  <a:cubicBezTo>
                    <a:pt x="5824" y="130"/>
                    <a:pt x="5293" y="1"/>
                    <a:pt x="4752" y="1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207;p55">
              <a:extLst>
                <a:ext uri="{FF2B5EF4-FFF2-40B4-BE49-F238E27FC236}">
                  <a16:creationId xmlns:a16="http://schemas.microsoft.com/office/drawing/2014/main" id="{7A2DEDD5-C86F-4185-B635-41B0FB5C61F2}"/>
                </a:ext>
              </a:extLst>
            </p:cNvPr>
            <p:cNvSpPr/>
            <p:nvPr/>
          </p:nvSpPr>
          <p:spPr>
            <a:xfrm>
              <a:off x="3599400" y="1594850"/>
              <a:ext cx="211850" cy="211900"/>
            </a:xfrm>
            <a:custGeom>
              <a:avLst/>
              <a:gdLst/>
              <a:ahLst/>
              <a:cxnLst/>
              <a:rect l="l" t="t" r="r" b="b"/>
              <a:pathLst>
                <a:path w="8474" h="8476" extrusionOk="0">
                  <a:moveTo>
                    <a:pt x="5038" y="403"/>
                  </a:moveTo>
                  <a:cubicBezTo>
                    <a:pt x="5538" y="403"/>
                    <a:pt x="6038" y="537"/>
                    <a:pt x="6505" y="770"/>
                  </a:cubicBezTo>
                  <a:cubicBezTo>
                    <a:pt x="7239" y="1237"/>
                    <a:pt x="7806" y="2038"/>
                    <a:pt x="7906" y="2939"/>
                  </a:cubicBezTo>
                  <a:cubicBezTo>
                    <a:pt x="8073" y="3973"/>
                    <a:pt x="7873" y="5040"/>
                    <a:pt x="7339" y="5907"/>
                  </a:cubicBezTo>
                  <a:cubicBezTo>
                    <a:pt x="6839" y="6808"/>
                    <a:pt x="6038" y="7475"/>
                    <a:pt x="5071" y="7875"/>
                  </a:cubicBezTo>
                  <a:cubicBezTo>
                    <a:pt x="4711" y="8005"/>
                    <a:pt x="4333" y="8072"/>
                    <a:pt x="3955" y="8072"/>
                  </a:cubicBezTo>
                  <a:cubicBezTo>
                    <a:pt x="3456" y="8072"/>
                    <a:pt x="2958" y="7955"/>
                    <a:pt x="2503" y="7709"/>
                  </a:cubicBezTo>
                  <a:cubicBezTo>
                    <a:pt x="901" y="6775"/>
                    <a:pt x="535" y="4473"/>
                    <a:pt x="1635" y="2572"/>
                  </a:cubicBezTo>
                  <a:cubicBezTo>
                    <a:pt x="2302" y="1271"/>
                    <a:pt x="3570" y="470"/>
                    <a:pt x="5038" y="403"/>
                  </a:cubicBezTo>
                  <a:close/>
                  <a:moveTo>
                    <a:pt x="5039" y="1"/>
                  </a:moveTo>
                  <a:cubicBezTo>
                    <a:pt x="3622" y="1"/>
                    <a:pt x="2140" y="872"/>
                    <a:pt x="1235" y="2372"/>
                  </a:cubicBezTo>
                  <a:cubicBezTo>
                    <a:pt x="1" y="4440"/>
                    <a:pt x="468" y="6975"/>
                    <a:pt x="2236" y="8042"/>
                  </a:cubicBezTo>
                  <a:cubicBezTo>
                    <a:pt x="2736" y="8309"/>
                    <a:pt x="3303" y="8476"/>
                    <a:pt x="3870" y="8476"/>
                  </a:cubicBezTo>
                  <a:cubicBezTo>
                    <a:pt x="4337" y="8443"/>
                    <a:pt x="4738" y="8342"/>
                    <a:pt x="5171" y="8209"/>
                  </a:cubicBezTo>
                  <a:cubicBezTo>
                    <a:pt x="6205" y="7809"/>
                    <a:pt x="7139" y="7075"/>
                    <a:pt x="7673" y="6074"/>
                  </a:cubicBezTo>
                  <a:cubicBezTo>
                    <a:pt x="8240" y="5107"/>
                    <a:pt x="8474" y="3973"/>
                    <a:pt x="8307" y="2872"/>
                  </a:cubicBezTo>
                  <a:cubicBezTo>
                    <a:pt x="8173" y="1871"/>
                    <a:pt x="7540" y="971"/>
                    <a:pt x="6672" y="437"/>
                  </a:cubicBezTo>
                  <a:cubicBezTo>
                    <a:pt x="6166" y="141"/>
                    <a:pt x="5608" y="1"/>
                    <a:pt x="5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208;p55">
              <a:extLst>
                <a:ext uri="{FF2B5EF4-FFF2-40B4-BE49-F238E27FC236}">
                  <a16:creationId xmlns:a16="http://schemas.microsoft.com/office/drawing/2014/main" id="{26EB0B84-7308-40C6-B434-36D550BAD3BB}"/>
                </a:ext>
              </a:extLst>
            </p:cNvPr>
            <p:cNvSpPr/>
            <p:nvPr/>
          </p:nvSpPr>
          <p:spPr>
            <a:xfrm>
              <a:off x="3699475" y="1735025"/>
              <a:ext cx="220175" cy="238025"/>
            </a:xfrm>
            <a:custGeom>
              <a:avLst/>
              <a:gdLst/>
              <a:ahLst/>
              <a:cxnLst/>
              <a:rect l="l" t="t" r="r" b="b"/>
              <a:pathLst>
                <a:path w="8807" h="9521" extrusionOk="0">
                  <a:moveTo>
                    <a:pt x="1" y="0"/>
                  </a:moveTo>
                  <a:cubicBezTo>
                    <a:pt x="1" y="1435"/>
                    <a:pt x="1402" y="5371"/>
                    <a:pt x="3870" y="8306"/>
                  </a:cubicBezTo>
                  <a:cubicBezTo>
                    <a:pt x="4709" y="9283"/>
                    <a:pt x="5989" y="9520"/>
                    <a:pt x="7035" y="9520"/>
                  </a:cubicBezTo>
                  <a:cubicBezTo>
                    <a:pt x="8025" y="9520"/>
                    <a:pt x="8807" y="9307"/>
                    <a:pt x="8807" y="930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39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209;p55">
              <a:extLst>
                <a:ext uri="{FF2B5EF4-FFF2-40B4-BE49-F238E27FC236}">
                  <a16:creationId xmlns:a16="http://schemas.microsoft.com/office/drawing/2014/main" id="{DEA54803-F74D-42E4-8505-DA8614E08F5D}"/>
                </a:ext>
              </a:extLst>
            </p:cNvPr>
            <p:cNvSpPr/>
            <p:nvPr/>
          </p:nvSpPr>
          <p:spPr>
            <a:xfrm>
              <a:off x="3827075" y="1566575"/>
              <a:ext cx="211850" cy="156800"/>
            </a:xfrm>
            <a:custGeom>
              <a:avLst/>
              <a:gdLst/>
              <a:ahLst/>
              <a:cxnLst/>
              <a:rect l="l" t="t" r="r" b="b"/>
              <a:pathLst>
                <a:path w="8474" h="6272" extrusionOk="0">
                  <a:moveTo>
                    <a:pt x="467" y="0"/>
                  </a:moveTo>
                  <a:cubicBezTo>
                    <a:pt x="100" y="367"/>
                    <a:pt x="0" y="934"/>
                    <a:pt x="267" y="1401"/>
                  </a:cubicBezTo>
                  <a:cubicBezTo>
                    <a:pt x="1435" y="3603"/>
                    <a:pt x="3336" y="5304"/>
                    <a:pt x="5671" y="6204"/>
                  </a:cubicBezTo>
                  <a:cubicBezTo>
                    <a:pt x="5838" y="6238"/>
                    <a:pt x="5971" y="6271"/>
                    <a:pt x="6138" y="6271"/>
                  </a:cubicBezTo>
                  <a:cubicBezTo>
                    <a:pt x="6372" y="6271"/>
                    <a:pt x="6505" y="6238"/>
                    <a:pt x="6705" y="6138"/>
                  </a:cubicBezTo>
                  <a:cubicBezTo>
                    <a:pt x="7906" y="5537"/>
                    <a:pt x="8473" y="4103"/>
                    <a:pt x="8306" y="2035"/>
                  </a:cubicBezTo>
                  <a:cubicBezTo>
                    <a:pt x="8273" y="1601"/>
                    <a:pt x="8039" y="1201"/>
                    <a:pt x="7639" y="1034"/>
                  </a:cubicBezTo>
                  <a:cubicBezTo>
                    <a:pt x="7472" y="934"/>
                    <a:pt x="7272" y="834"/>
                    <a:pt x="7105" y="701"/>
                  </a:cubicBezTo>
                  <a:cubicBezTo>
                    <a:pt x="5137" y="367"/>
                    <a:pt x="2602" y="167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210;p55">
              <a:extLst>
                <a:ext uri="{FF2B5EF4-FFF2-40B4-BE49-F238E27FC236}">
                  <a16:creationId xmlns:a16="http://schemas.microsoft.com/office/drawing/2014/main" id="{3D251494-0F69-4E0E-8AB8-0D4D45B8F3AF}"/>
                </a:ext>
              </a:extLst>
            </p:cNvPr>
            <p:cNvSpPr/>
            <p:nvPr/>
          </p:nvSpPr>
          <p:spPr>
            <a:xfrm>
              <a:off x="3838750" y="1370600"/>
              <a:ext cx="189325" cy="340575"/>
            </a:xfrm>
            <a:custGeom>
              <a:avLst/>
              <a:gdLst/>
              <a:ahLst/>
              <a:cxnLst/>
              <a:rect l="l" t="t" r="r" b="b"/>
              <a:pathLst>
                <a:path w="7573" h="13623" extrusionOk="0">
                  <a:moveTo>
                    <a:pt x="2102" y="0"/>
                  </a:moveTo>
                  <a:lnTo>
                    <a:pt x="2102" y="0"/>
                  </a:lnTo>
                  <a:cubicBezTo>
                    <a:pt x="2135" y="2302"/>
                    <a:pt x="1935" y="6438"/>
                    <a:pt x="301" y="8073"/>
                  </a:cubicBezTo>
                  <a:cubicBezTo>
                    <a:pt x="67" y="8339"/>
                    <a:pt x="0" y="8706"/>
                    <a:pt x="167" y="8973"/>
                  </a:cubicBezTo>
                  <a:cubicBezTo>
                    <a:pt x="1268" y="11108"/>
                    <a:pt x="3136" y="12743"/>
                    <a:pt x="5404" y="13576"/>
                  </a:cubicBezTo>
                  <a:cubicBezTo>
                    <a:pt x="5494" y="13606"/>
                    <a:pt x="5591" y="13623"/>
                    <a:pt x="5691" y="13623"/>
                  </a:cubicBezTo>
                  <a:cubicBezTo>
                    <a:pt x="5814" y="13623"/>
                    <a:pt x="5943" y="13598"/>
                    <a:pt x="6071" y="13543"/>
                  </a:cubicBezTo>
                  <a:cubicBezTo>
                    <a:pt x="7406" y="12876"/>
                    <a:pt x="7572" y="11108"/>
                    <a:pt x="7472" y="9807"/>
                  </a:cubicBezTo>
                  <a:cubicBezTo>
                    <a:pt x="7439" y="9540"/>
                    <a:pt x="7272" y="9273"/>
                    <a:pt x="7005" y="9173"/>
                  </a:cubicBezTo>
                  <a:cubicBezTo>
                    <a:pt x="4837" y="8039"/>
                    <a:pt x="5337" y="6438"/>
                    <a:pt x="6105" y="4703"/>
                  </a:cubicBezTo>
                  <a:lnTo>
                    <a:pt x="2102" y="0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211;p55">
              <a:extLst>
                <a:ext uri="{FF2B5EF4-FFF2-40B4-BE49-F238E27FC236}">
                  <a16:creationId xmlns:a16="http://schemas.microsoft.com/office/drawing/2014/main" id="{84B7FAD8-56EF-46C4-AB9B-8F37C32CA29A}"/>
                </a:ext>
              </a:extLst>
            </p:cNvPr>
            <p:cNvSpPr/>
            <p:nvPr/>
          </p:nvSpPr>
          <p:spPr>
            <a:xfrm>
              <a:off x="3923800" y="1418950"/>
              <a:ext cx="66750" cy="105950"/>
            </a:xfrm>
            <a:custGeom>
              <a:avLst/>
              <a:gdLst/>
              <a:ahLst/>
              <a:cxnLst/>
              <a:rect l="l" t="t" r="r" b="b"/>
              <a:pathLst>
                <a:path w="2670" h="4238" extrusionOk="0">
                  <a:moveTo>
                    <a:pt x="334" y="1"/>
                  </a:moveTo>
                  <a:cubicBezTo>
                    <a:pt x="168" y="434"/>
                    <a:pt x="67" y="901"/>
                    <a:pt x="34" y="1335"/>
                  </a:cubicBezTo>
                  <a:cubicBezTo>
                    <a:pt x="1" y="2302"/>
                    <a:pt x="1202" y="3670"/>
                    <a:pt x="2169" y="4237"/>
                  </a:cubicBezTo>
                  <a:cubicBezTo>
                    <a:pt x="2269" y="3770"/>
                    <a:pt x="2436" y="3303"/>
                    <a:pt x="2669" y="2836"/>
                  </a:cubicBez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212;p55">
              <a:extLst>
                <a:ext uri="{FF2B5EF4-FFF2-40B4-BE49-F238E27FC236}">
                  <a16:creationId xmlns:a16="http://schemas.microsoft.com/office/drawing/2014/main" id="{C28B5AA8-D8D0-429C-9B4B-D931C7360509}"/>
                </a:ext>
              </a:extLst>
            </p:cNvPr>
            <p:cNvSpPr/>
            <p:nvPr/>
          </p:nvSpPr>
          <p:spPr>
            <a:xfrm>
              <a:off x="4063900" y="1186000"/>
              <a:ext cx="70075" cy="74525"/>
            </a:xfrm>
            <a:custGeom>
              <a:avLst/>
              <a:gdLst/>
              <a:ahLst/>
              <a:cxnLst/>
              <a:rect l="l" t="t" r="r" b="b"/>
              <a:pathLst>
                <a:path w="2803" h="2981" extrusionOk="0">
                  <a:moveTo>
                    <a:pt x="1173" y="0"/>
                  </a:moveTo>
                  <a:cubicBezTo>
                    <a:pt x="1047" y="0"/>
                    <a:pt x="921" y="25"/>
                    <a:pt x="801" y="79"/>
                  </a:cubicBezTo>
                  <a:cubicBezTo>
                    <a:pt x="234" y="312"/>
                    <a:pt x="1" y="1146"/>
                    <a:pt x="334" y="1947"/>
                  </a:cubicBezTo>
                  <a:cubicBezTo>
                    <a:pt x="604" y="2595"/>
                    <a:pt x="1158" y="2980"/>
                    <a:pt x="1660" y="2980"/>
                  </a:cubicBezTo>
                  <a:cubicBezTo>
                    <a:pt x="1778" y="2980"/>
                    <a:pt x="1894" y="2959"/>
                    <a:pt x="2002" y="2914"/>
                  </a:cubicBezTo>
                  <a:cubicBezTo>
                    <a:pt x="2603" y="2647"/>
                    <a:pt x="2803" y="1813"/>
                    <a:pt x="2469" y="1046"/>
                  </a:cubicBezTo>
                  <a:cubicBezTo>
                    <a:pt x="2202" y="406"/>
                    <a:pt x="1679" y="0"/>
                    <a:pt x="11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213;p55">
              <a:extLst>
                <a:ext uri="{FF2B5EF4-FFF2-40B4-BE49-F238E27FC236}">
                  <a16:creationId xmlns:a16="http://schemas.microsoft.com/office/drawing/2014/main" id="{E94B2BF1-4232-4DFE-B648-EEEB8C0E1146}"/>
                </a:ext>
              </a:extLst>
            </p:cNvPr>
            <p:cNvSpPr/>
            <p:nvPr/>
          </p:nvSpPr>
          <p:spPr>
            <a:xfrm>
              <a:off x="3880450" y="1172225"/>
              <a:ext cx="270200" cy="333325"/>
            </a:xfrm>
            <a:custGeom>
              <a:avLst/>
              <a:gdLst/>
              <a:ahLst/>
              <a:cxnLst/>
              <a:rect l="l" t="t" r="r" b="b"/>
              <a:pathLst>
                <a:path w="10808" h="13333" extrusionOk="0">
                  <a:moveTo>
                    <a:pt x="5381" y="0"/>
                  </a:moveTo>
                  <a:cubicBezTo>
                    <a:pt x="3853" y="0"/>
                    <a:pt x="2353" y="761"/>
                    <a:pt x="1468" y="2164"/>
                  </a:cubicBezTo>
                  <a:cubicBezTo>
                    <a:pt x="1068" y="2798"/>
                    <a:pt x="801" y="3499"/>
                    <a:pt x="767" y="4199"/>
                  </a:cubicBezTo>
                  <a:cubicBezTo>
                    <a:pt x="400" y="7535"/>
                    <a:pt x="0" y="9503"/>
                    <a:pt x="1435" y="11471"/>
                  </a:cubicBezTo>
                  <a:cubicBezTo>
                    <a:pt x="2316" y="12750"/>
                    <a:pt x="3608" y="13333"/>
                    <a:pt x="4910" y="13333"/>
                  </a:cubicBezTo>
                  <a:cubicBezTo>
                    <a:pt x="6665" y="13333"/>
                    <a:pt x="8436" y="12275"/>
                    <a:pt x="9240" y="10437"/>
                  </a:cubicBezTo>
                  <a:cubicBezTo>
                    <a:pt x="10441" y="7535"/>
                    <a:pt x="10808" y="2598"/>
                    <a:pt x="7806" y="697"/>
                  </a:cubicBezTo>
                  <a:cubicBezTo>
                    <a:pt x="7053" y="226"/>
                    <a:pt x="6213" y="0"/>
                    <a:pt x="5381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214;p55">
              <a:extLst>
                <a:ext uri="{FF2B5EF4-FFF2-40B4-BE49-F238E27FC236}">
                  <a16:creationId xmlns:a16="http://schemas.microsoft.com/office/drawing/2014/main" id="{F9A6A408-88CD-4084-9545-EAF86A2534AE}"/>
                </a:ext>
              </a:extLst>
            </p:cNvPr>
            <p:cNvSpPr/>
            <p:nvPr/>
          </p:nvSpPr>
          <p:spPr>
            <a:xfrm>
              <a:off x="3823725" y="1116525"/>
              <a:ext cx="310250" cy="220450"/>
            </a:xfrm>
            <a:custGeom>
              <a:avLst/>
              <a:gdLst/>
              <a:ahLst/>
              <a:cxnLst/>
              <a:rect l="l" t="t" r="r" b="b"/>
              <a:pathLst>
                <a:path w="12410" h="8818" extrusionOk="0">
                  <a:moveTo>
                    <a:pt x="6635" y="1"/>
                  </a:moveTo>
                  <a:cubicBezTo>
                    <a:pt x="6308" y="1"/>
                    <a:pt x="6011" y="118"/>
                    <a:pt x="5805" y="356"/>
                  </a:cubicBezTo>
                  <a:cubicBezTo>
                    <a:pt x="5738" y="423"/>
                    <a:pt x="5705" y="556"/>
                    <a:pt x="5672" y="690"/>
                  </a:cubicBezTo>
                  <a:cubicBezTo>
                    <a:pt x="5438" y="556"/>
                    <a:pt x="5238" y="490"/>
                    <a:pt x="5038" y="389"/>
                  </a:cubicBezTo>
                  <a:cubicBezTo>
                    <a:pt x="4902" y="362"/>
                    <a:pt x="4767" y="349"/>
                    <a:pt x="4636" y="349"/>
                  </a:cubicBezTo>
                  <a:cubicBezTo>
                    <a:pt x="3961" y="349"/>
                    <a:pt x="3382" y="693"/>
                    <a:pt x="3270" y="1223"/>
                  </a:cubicBezTo>
                  <a:lnTo>
                    <a:pt x="3237" y="1223"/>
                  </a:lnTo>
                  <a:cubicBezTo>
                    <a:pt x="3014" y="1140"/>
                    <a:pt x="2788" y="1100"/>
                    <a:pt x="2574" y="1100"/>
                  </a:cubicBezTo>
                  <a:cubicBezTo>
                    <a:pt x="2018" y="1100"/>
                    <a:pt x="1537" y="1366"/>
                    <a:pt x="1369" y="1824"/>
                  </a:cubicBezTo>
                  <a:cubicBezTo>
                    <a:pt x="1268" y="2024"/>
                    <a:pt x="1268" y="2257"/>
                    <a:pt x="1369" y="2491"/>
                  </a:cubicBezTo>
                  <a:cubicBezTo>
                    <a:pt x="968" y="2524"/>
                    <a:pt x="668" y="2724"/>
                    <a:pt x="435" y="3058"/>
                  </a:cubicBezTo>
                  <a:cubicBezTo>
                    <a:pt x="201" y="3525"/>
                    <a:pt x="234" y="4059"/>
                    <a:pt x="568" y="4492"/>
                  </a:cubicBezTo>
                  <a:cubicBezTo>
                    <a:pt x="401" y="4592"/>
                    <a:pt x="268" y="4759"/>
                    <a:pt x="201" y="4993"/>
                  </a:cubicBezTo>
                  <a:cubicBezTo>
                    <a:pt x="1" y="5660"/>
                    <a:pt x="435" y="6394"/>
                    <a:pt x="1235" y="6694"/>
                  </a:cubicBezTo>
                  <a:cubicBezTo>
                    <a:pt x="1268" y="7228"/>
                    <a:pt x="1569" y="7695"/>
                    <a:pt x="2036" y="7928"/>
                  </a:cubicBezTo>
                  <a:cubicBezTo>
                    <a:pt x="2069" y="8162"/>
                    <a:pt x="2102" y="8362"/>
                    <a:pt x="2169" y="8529"/>
                  </a:cubicBezTo>
                  <a:cubicBezTo>
                    <a:pt x="2501" y="8729"/>
                    <a:pt x="2805" y="8817"/>
                    <a:pt x="3082" y="8817"/>
                  </a:cubicBezTo>
                  <a:cubicBezTo>
                    <a:pt x="5063" y="8817"/>
                    <a:pt x="5705" y="4326"/>
                    <a:pt x="5705" y="4326"/>
                  </a:cubicBezTo>
                  <a:cubicBezTo>
                    <a:pt x="5705" y="4326"/>
                    <a:pt x="7452" y="4792"/>
                    <a:pt x="9475" y="4792"/>
                  </a:cubicBezTo>
                  <a:cubicBezTo>
                    <a:pt x="10262" y="4792"/>
                    <a:pt x="11091" y="4722"/>
                    <a:pt x="11876" y="4526"/>
                  </a:cubicBezTo>
                  <a:cubicBezTo>
                    <a:pt x="11843" y="4392"/>
                    <a:pt x="11776" y="4259"/>
                    <a:pt x="11709" y="4192"/>
                  </a:cubicBezTo>
                  <a:cubicBezTo>
                    <a:pt x="11776" y="4159"/>
                    <a:pt x="11876" y="4092"/>
                    <a:pt x="11909" y="4059"/>
                  </a:cubicBezTo>
                  <a:cubicBezTo>
                    <a:pt x="12410" y="3692"/>
                    <a:pt x="12376" y="2825"/>
                    <a:pt x="11843" y="2157"/>
                  </a:cubicBezTo>
                  <a:cubicBezTo>
                    <a:pt x="11509" y="1724"/>
                    <a:pt x="11009" y="1490"/>
                    <a:pt x="10508" y="1490"/>
                  </a:cubicBezTo>
                  <a:cubicBezTo>
                    <a:pt x="10442" y="1323"/>
                    <a:pt x="10375" y="1157"/>
                    <a:pt x="10275" y="990"/>
                  </a:cubicBezTo>
                  <a:cubicBezTo>
                    <a:pt x="9979" y="424"/>
                    <a:pt x="9466" y="94"/>
                    <a:pt x="9003" y="94"/>
                  </a:cubicBezTo>
                  <a:cubicBezTo>
                    <a:pt x="8838" y="94"/>
                    <a:pt x="8680" y="135"/>
                    <a:pt x="8540" y="223"/>
                  </a:cubicBezTo>
                  <a:cubicBezTo>
                    <a:pt x="8340" y="356"/>
                    <a:pt x="8173" y="556"/>
                    <a:pt x="8073" y="823"/>
                  </a:cubicBezTo>
                  <a:cubicBezTo>
                    <a:pt x="8007" y="690"/>
                    <a:pt x="7873" y="556"/>
                    <a:pt x="7740" y="423"/>
                  </a:cubicBezTo>
                  <a:cubicBezTo>
                    <a:pt x="7390" y="143"/>
                    <a:pt x="6995" y="1"/>
                    <a:pt x="66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215;p55">
              <a:extLst>
                <a:ext uri="{FF2B5EF4-FFF2-40B4-BE49-F238E27FC236}">
                  <a16:creationId xmlns:a16="http://schemas.microsoft.com/office/drawing/2014/main" id="{51E57607-1BB0-4011-AA4F-D58AE738DC0B}"/>
                </a:ext>
              </a:extLst>
            </p:cNvPr>
            <p:cNvSpPr/>
            <p:nvPr/>
          </p:nvSpPr>
          <p:spPr>
            <a:xfrm>
              <a:off x="3836250" y="1309700"/>
              <a:ext cx="95225" cy="97525"/>
            </a:xfrm>
            <a:custGeom>
              <a:avLst/>
              <a:gdLst/>
              <a:ahLst/>
              <a:cxnLst/>
              <a:rect l="l" t="t" r="r" b="b"/>
              <a:pathLst>
                <a:path w="3809" h="3901" extrusionOk="0">
                  <a:moveTo>
                    <a:pt x="1707" y="0"/>
                  </a:moveTo>
                  <a:cubicBezTo>
                    <a:pt x="1694" y="0"/>
                    <a:pt x="1681" y="1"/>
                    <a:pt x="1668" y="1"/>
                  </a:cubicBezTo>
                  <a:cubicBezTo>
                    <a:pt x="567" y="34"/>
                    <a:pt x="0" y="1135"/>
                    <a:pt x="401" y="2103"/>
                  </a:cubicBezTo>
                  <a:cubicBezTo>
                    <a:pt x="734" y="2870"/>
                    <a:pt x="1368" y="3504"/>
                    <a:pt x="2168" y="3804"/>
                  </a:cubicBezTo>
                  <a:cubicBezTo>
                    <a:pt x="2340" y="3870"/>
                    <a:pt x="2500" y="3901"/>
                    <a:pt x="2648" y="3901"/>
                  </a:cubicBezTo>
                  <a:cubicBezTo>
                    <a:pt x="3391" y="3901"/>
                    <a:pt x="3809" y="3126"/>
                    <a:pt x="3670" y="2236"/>
                  </a:cubicBezTo>
                  <a:cubicBezTo>
                    <a:pt x="3505" y="1313"/>
                    <a:pt x="2754" y="0"/>
                    <a:pt x="1707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216;p55">
              <a:extLst>
                <a:ext uri="{FF2B5EF4-FFF2-40B4-BE49-F238E27FC236}">
                  <a16:creationId xmlns:a16="http://schemas.microsoft.com/office/drawing/2014/main" id="{76CDF627-ED16-4171-BE20-0155BEB35644}"/>
                </a:ext>
              </a:extLst>
            </p:cNvPr>
            <p:cNvSpPr/>
            <p:nvPr/>
          </p:nvSpPr>
          <p:spPr>
            <a:xfrm>
              <a:off x="3531025" y="2217875"/>
              <a:ext cx="1421050" cy="742200"/>
            </a:xfrm>
            <a:custGeom>
              <a:avLst/>
              <a:gdLst/>
              <a:ahLst/>
              <a:cxnLst/>
              <a:rect l="l" t="t" r="r" b="b"/>
              <a:pathLst>
                <a:path w="56842" h="29688" extrusionOk="0">
                  <a:moveTo>
                    <a:pt x="4370" y="0"/>
                  </a:moveTo>
                  <a:lnTo>
                    <a:pt x="1" y="10508"/>
                  </a:lnTo>
                  <a:cubicBezTo>
                    <a:pt x="1" y="10508"/>
                    <a:pt x="70" y="10507"/>
                    <a:pt x="202" y="10507"/>
                  </a:cubicBezTo>
                  <a:cubicBezTo>
                    <a:pt x="2603" y="10507"/>
                    <a:pt x="25677" y="10627"/>
                    <a:pt x="30356" y="15211"/>
                  </a:cubicBezTo>
                  <a:cubicBezTo>
                    <a:pt x="37961" y="22549"/>
                    <a:pt x="55507" y="29688"/>
                    <a:pt x="55507" y="29688"/>
                  </a:cubicBezTo>
                  <a:lnTo>
                    <a:pt x="56841" y="27253"/>
                  </a:lnTo>
                  <a:cubicBezTo>
                    <a:pt x="56841" y="27253"/>
                    <a:pt x="42397" y="14177"/>
                    <a:pt x="34325" y="7005"/>
                  </a:cubicBezTo>
                  <a:cubicBezTo>
                    <a:pt x="26620" y="67"/>
                    <a:pt x="4370" y="0"/>
                    <a:pt x="4370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217;p55">
              <a:extLst>
                <a:ext uri="{FF2B5EF4-FFF2-40B4-BE49-F238E27FC236}">
                  <a16:creationId xmlns:a16="http://schemas.microsoft.com/office/drawing/2014/main" id="{28486161-3728-4145-AF83-973449BE098C}"/>
                </a:ext>
              </a:extLst>
            </p:cNvPr>
            <p:cNvSpPr/>
            <p:nvPr/>
          </p:nvSpPr>
          <p:spPr>
            <a:xfrm>
              <a:off x="4854475" y="2868925"/>
              <a:ext cx="287075" cy="149025"/>
            </a:xfrm>
            <a:custGeom>
              <a:avLst/>
              <a:gdLst/>
              <a:ahLst/>
              <a:cxnLst/>
              <a:rect l="l" t="t" r="r" b="b"/>
              <a:pathLst>
                <a:path w="11483" h="5961" extrusionOk="0">
                  <a:moveTo>
                    <a:pt x="10623" y="1"/>
                  </a:moveTo>
                  <a:cubicBezTo>
                    <a:pt x="10596" y="1"/>
                    <a:pt x="10569" y="4"/>
                    <a:pt x="10541" y="10"/>
                  </a:cubicBezTo>
                  <a:cubicBezTo>
                    <a:pt x="8690" y="432"/>
                    <a:pt x="6871" y="689"/>
                    <a:pt x="5572" y="689"/>
                  </a:cubicBezTo>
                  <a:cubicBezTo>
                    <a:pt x="5021" y="689"/>
                    <a:pt x="4564" y="643"/>
                    <a:pt x="4237" y="544"/>
                  </a:cubicBezTo>
                  <a:cubicBezTo>
                    <a:pt x="4163" y="532"/>
                    <a:pt x="4090" y="524"/>
                    <a:pt x="4019" y="524"/>
                  </a:cubicBezTo>
                  <a:cubicBezTo>
                    <a:pt x="3895" y="524"/>
                    <a:pt x="3775" y="547"/>
                    <a:pt x="3670" y="610"/>
                  </a:cubicBezTo>
                  <a:lnTo>
                    <a:pt x="200" y="2178"/>
                  </a:lnTo>
                  <a:cubicBezTo>
                    <a:pt x="67" y="2212"/>
                    <a:pt x="0" y="2378"/>
                    <a:pt x="34" y="2512"/>
                  </a:cubicBezTo>
                  <a:lnTo>
                    <a:pt x="667" y="5547"/>
                  </a:lnTo>
                  <a:cubicBezTo>
                    <a:pt x="696" y="5779"/>
                    <a:pt x="927" y="5961"/>
                    <a:pt x="1140" y="5961"/>
                  </a:cubicBezTo>
                  <a:cubicBezTo>
                    <a:pt x="1172" y="5961"/>
                    <a:pt x="1204" y="5956"/>
                    <a:pt x="1235" y="5948"/>
                  </a:cubicBezTo>
                  <a:cubicBezTo>
                    <a:pt x="1301" y="5948"/>
                    <a:pt x="1335" y="5948"/>
                    <a:pt x="1368" y="5881"/>
                  </a:cubicBezTo>
                  <a:cubicBezTo>
                    <a:pt x="2569" y="5314"/>
                    <a:pt x="3136" y="4980"/>
                    <a:pt x="4670" y="4280"/>
                  </a:cubicBezTo>
                  <a:cubicBezTo>
                    <a:pt x="5638" y="3846"/>
                    <a:pt x="8973" y="2445"/>
                    <a:pt x="10241" y="1845"/>
                  </a:cubicBezTo>
                  <a:cubicBezTo>
                    <a:pt x="11482" y="1272"/>
                    <a:pt x="11175" y="1"/>
                    <a:pt x="10623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218;p55">
              <a:extLst>
                <a:ext uri="{FF2B5EF4-FFF2-40B4-BE49-F238E27FC236}">
                  <a16:creationId xmlns:a16="http://schemas.microsoft.com/office/drawing/2014/main" id="{ADB0E0BB-C3D5-4DAB-B7D9-46BBAFBCDF98}"/>
                </a:ext>
              </a:extLst>
            </p:cNvPr>
            <p:cNvSpPr/>
            <p:nvPr/>
          </p:nvSpPr>
          <p:spPr>
            <a:xfrm>
              <a:off x="3313375" y="2163650"/>
              <a:ext cx="635475" cy="357800"/>
            </a:xfrm>
            <a:custGeom>
              <a:avLst/>
              <a:gdLst/>
              <a:ahLst/>
              <a:cxnLst/>
              <a:rect l="l" t="t" r="r" b="b"/>
              <a:pathLst>
                <a:path w="25419" h="14312" extrusionOk="0">
                  <a:moveTo>
                    <a:pt x="4737" y="1"/>
                  </a:moveTo>
                  <a:cubicBezTo>
                    <a:pt x="4737" y="1"/>
                    <a:pt x="0" y="7406"/>
                    <a:pt x="3836" y="11209"/>
                  </a:cubicBezTo>
                  <a:cubicBezTo>
                    <a:pt x="6405" y="13711"/>
                    <a:pt x="17813" y="13711"/>
                    <a:pt x="21949" y="14311"/>
                  </a:cubicBezTo>
                  <a:cubicBezTo>
                    <a:pt x="22917" y="12677"/>
                    <a:pt x="24918" y="5004"/>
                    <a:pt x="25418" y="3170"/>
                  </a:cubicBezTo>
                  <a:cubicBezTo>
                    <a:pt x="24118" y="2636"/>
                    <a:pt x="22750" y="2202"/>
                    <a:pt x="21316" y="2002"/>
                  </a:cubicBezTo>
                  <a:lnTo>
                    <a:pt x="4737" y="1"/>
                  </a:ln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219;p55">
              <a:extLst>
                <a:ext uri="{FF2B5EF4-FFF2-40B4-BE49-F238E27FC236}">
                  <a16:creationId xmlns:a16="http://schemas.microsoft.com/office/drawing/2014/main" id="{6240A2D4-5782-42AA-908E-FB2BDF1AB3BF}"/>
                </a:ext>
              </a:extLst>
            </p:cNvPr>
            <p:cNvSpPr/>
            <p:nvPr/>
          </p:nvSpPr>
          <p:spPr>
            <a:xfrm>
              <a:off x="3400925" y="2315675"/>
              <a:ext cx="258550" cy="189925"/>
            </a:xfrm>
            <a:custGeom>
              <a:avLst/>
              <a:gdLst/>
              <a:ahLst/>
              <a:cxnLst/>
              <a:rect l="l" t="t" r="r" b="b"/>
              <a:pathLst>
                <a:path w="10342" h="7597" extrusionOk="0">
                  <a:moveTo>
                    <a:pt x="7068" y="0"/>
                  </a:moveTo>
                  <a:cubicBezTo>
                    <a:pt x="4601" y="0"/>
                    <a:pt x="483" y="2946"/>
                    <a:pt x="1" y="4794"/>
                  </a:cubicBezTo>
                  <a:cubicBezTo>
                    <a:pt x="101" y="4928"/>
                    <a:pt x="234" y="5028"/>
                    <a:pt x="334" y="5161"/>
                  </a:cubicBezTo>
                  <a:cubicBezTo>
                    <a:pt x="1802" y="6596"/>
                    <a:pt x="6105" y="7229"/>
                    <a:pt x="10308" y="7596"/>
                  </a:cubicBezTo>
                  <a:cubicBezTo>
                    <a:pt x="10342" y="4594"/>
                    <a:pt x="9774" y="2092"/>
                    <a:pt x="8507" y="591"/>
                  </a:cubicBezTo>
                  <a:cubicBezTo>
                    <a:pt x="8178" y="177"/>
                    <a:pt x="7673" y="0"/>
                    <a:pt x="7068" y="0"/>
                  </a:cubicBezTo>
                  <a:close/>
                </a:path>
              </a:pathLst>
            </a:custGeom>
            <a:solidFill>
              <a:srgbClr val="000000">
                <a:alpha val="39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220;p55">
              <a:extLst>
                <a:ext uri="{FF2B5EF4-FFF2-40B4-BE49-F238E27FC236}">
                  <a16:creationId xmlns:a16="http://schemas.microsoft.com/office/drawing/2014/main" id="{485BC14B-344F-44CC-BC76-59ECD0CE85A8}"/>
                </a:ext>
              </a:extLst>
            </p:cNvPr>
            <p:cNvSpPr/>
            <p:nvPr/>
          </p:nvSpPr>
          <p:spPr>
            <a:xfrm>
              <a:off x="3846250" y="2225375"/>
              <a:ext cx="127625" cy="306925"/>
            </a:xfrm>
            <a:custGeom>
              <a:avLst/>
              <a:gdLst/>
              <a:ahLst/>
              <a:cxnLst/>
              <a:rect l="l" t="t" r="r" b="b"/>
              <a:pathLst>
                <a:path w="5105" h="12277" extrusionOk="0">
                  <a:moveTo>
                    <a:pt x="1" y="11941"/>
                  </a:moveTo>
                  <a:cubicBezTo>
                    <a:pt x="1" y="11942"/>
                    <a:pt x="1" y="11942"/>
                    <a:pt x="1" y="11942"/>
                  </a:cubicBezTo>
                  <a:cubicBezTo>
                    <a:pt x="1" y="11942"/>
                    <a:pt x="1" y="11942"/>
                    <a:pt x="1" y="11942"/>
                  </a:cubicBezTo>
                  <a:cubicBezTo>
                    <a:pt x="1" y="11942"/>
                    <a:pt x="1" y="11942"/>
                    <a:pt x="1" y="11941"/>
                  </a:cubicBezTo>
                  <a:close/>
                  <a:moveTo>
                    <a:pt x="3370" y="0"/>
                  </a:moveTo>
                  <a:cubicBezTo>
                    <a:pt x="1319" y="4333"/>
                    <a:pt x="22" y="11848"/>
                    <a:pt x="1" y="11941"/>
                  </a:cubicBezTo>
                  <a:lnTo>
                    <a:pt x="1" y="11941"/>
                  </a:lnTo>
                  <a:cubicBezTo>
                    <a:pt x="1" y="11941"/>
                    <a:pt x="2" y="11941"/>
                    <a:pt x="3" y="11941"/>
                  </a:cubicBezTo>
                  <a:cubicBezTo>
                    <a:pt x="46" y="11941"/>
                    <a:pt x="677" y="12277"/>
                    <a:pt x="1367" y="12277"/>
                  </a:cubicBezTo>
                  <a:cubicBezTo>
                    <a:pt x="1567" y="12277"/>
                    <a:pt x="1772" y="12249"/>
                    <a:pt x="1969" y="12176"/>
                  </a:cubicBezTo>
                  <a:cubicBezTo>
                    <a:pt x="2135" y="10408"/>
                    <a:pt x="4604" y="1868"/>
                    <a:pt x="5104" y="601"/>
                  </a:cubicBezTo>
                  <a:cubicBezTo>
                    <a:pt x="4537" y="334"/>
                    <a:pt x="3970" y="100"/>
                    <a:pt x="3370" y="0"/>
                  </a:cubicBezTo>
                  <a:close/>
                </a:path>
              </a:pathLst>
            </a:custGeom>
            <a:solidFill>
              <a:srgbClr val="0F1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221;p55">
              <a:extLst>
                <a:ext uri="{FF2B5EF4-FFF2-40B4-BE49-F238E27FC236}">
                  <a16:creationId xmlns:a16="http://schemas.microsoft.com/office/drawing/2014/main" id="{12C7D53D-B9C6-4C9D-999A-BAB8DCCA1E9D}"/>
                </a:ext>
              </a:extLst>
            </p:cNvPr>
            <p:cNvSpPr/>
            <p:nvPr/>
          </p:nvSpPr>
          <p:spPr>
            <a:xfrm>
              <a:off x="2633725" y="2217025"/>
              <a:ext cx="1041600" cy="781425"/>
            </a:xfrm>
            <a:custGeom>
              <a:avLst/>
              <a:gdLst/>
              <a:ahLst/>
              <a:cxnLst/>
              <a:rect l="l" t="t" r="r" b="b"/>
              <a:pathLst>
                <a:path w="41664" h="31257" extrusionOk="0">
                  <a:moveTo>
                    <a:pt x="30155" y="1"/>
                  </a:moveTo>
                  <a:cubicBezTo>
                    <a:pt x="30155" y="1"/>
                    <a:pt x="25819" y="16546"/>
                    <a:pt x="19314" y="22750"/>
                  </a:cubicBezTo>
                  <a:cubicBezTo>
                    <a:pt x="14244" y="21583"/>
                    <a:pt x="2569" y="12743"/>
                    <a:pt x="2569" y="12743"/>
                  </a:cubicBezTo>
                  <a:lnTo>
                    <a:pt x="0" y="14177"/>
                  </a:lnTo>
                  <a:cubicBezTo>
                    <a:pt x="0" y="14177"/>
                    <a:pt x="12847" y="31257"/>
                    <a:pt x="21525" y="31257"/>
                  </a:cubicBezTo>
                  <a:cubicBezTo>
                    <a:pt x="22921" y="31257"/>
                    <a:pt x="24209" y="30815"/>
                    <a:pt x="25318" y="29789"/>
                  </a:cubicBezTo>
                  <a:cubicBezTo>
                    <a:pt x="32824" y="22884"/>
                    <a:pt x="41663" y="1869"/>
                    <a:pt x="41663" y="1869"/>
                  </a:cubicBezTo>
                  <a:lnTo>
                    <a:pt x="30155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222;p55">
              <a:extLst>
                <a:ext uri="{FF2B5EF4-FFF2-40B4-BE49-F238E27FC236}">
                  <a16:creationId xmlns:a16="http://schemas.microsoft.com/office/drawing/2014/main" id="{636B37E0-2E18-45F6-BE31-35E46B64325C}"/>
                </a:ext>
              </a:extLst>
            </p:cNvPr>
            <p:cNvSpPr/>
            <p:nvPr/>
          </p:nvSpPr>
          <p:spPr>
            <a:xfrm>
              <a:off x="3280025" y="2159500"/>
              <a:ext cx="450325" cy="432825"/>
            </a:xfrm>
            <a:custGeom>
              <a:avLst/>
              <a:gdLst/>
              <a:ahLst/>
              <a:cxnLst/>
              <a:rect l="l" t="t" r="r" b="b"/>
              <a:pathLst>
                <a:path w="18013" h="17313" extrusionOk="0">
                  <a:moveTo>
                    <a:pt x="4637" y="0"/>
                  </a:moveTo>
                  <a:cubicBezTo>
                    <a:pt x="4637" y="0"/>
                    <a:pt x="33" y="11909"/>
                    <a:pt x="0" y="13910"/>
                  </a:cubicBezTo>
                  <a:cubicBezTo>
                    <a:pt x="22" y="13909"/>
                    <a:pt x="45" y="13909"/>
                    <a:pt x="69" y="13909"/>
                  </a:cubicBezTo>
                  <a:cubicBezTo>
                    <a:pt x="2013" y="13909"/>
                    <a:pt x="9292" y="16587"/>
                    <a:pt x="10808" y="17312"/>
                  </a:cubicBezTo>
                  <a:cubicBezTo>
                    <a:pt x="12742" y="14010"/>
                    <a:pt x="18013" y="1635"/>
                    <a:pt x="18013" y="1635"/>
                  </a:cubicBezTo>
                  <a:lnTo>
                    <a:pt x="4637" y="0"/>
                  </a:ln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223;p55">
              <a:extLst>
                <a:ext uri="{FF2B5EF4-FFF2-40B4-BE49-F238E27FC236}">
                  <a16:creationId xmlns:a16="http://schemas.microsoft.com/office/drawing/2014/main" id="{40D0C12F-4592-42F5-BCA7-8B251DDE2E22}"/>
                </a:ext>
              </a:extLst>
            </p:cNvPr>
            <p:cNvSpPr/>
            <p:nvPr/>
          </p:nvSpPr>
          <p:spPr>
            <a:xfrm>
              <a:off x="3253450" y="2477225"/>
              <a:ext cx="310125" cy="140125"/>
            </a:xfrm>
            <a:custGeom>
              <a:avLst/>
              <a:gdLst/>
              <a:ahLst/>
              <a:cxnLst/>
              <a:rect l="l" t="t" r="r" b="b"/>
              <a:pathLst>
                <a:path w="12405" h="5605" extrusionOk="0">
                  <a:moveTo>
                    <a:pt x="563" y="0"/>
                  </a:moveTo>
                  <a:cubicBezTo>
                    <a:pt x="562" y="0"/>
                    <a:pt x="563" y="0"/>
                    <a:pt x="565" y="1"/>
                  </a:cubicBezTo>
                  <a:lnTo>
                    <a:pt x="565" y="1"/>
                  </a:lnTo>
                  <a:cubicBezTo>
                    <a:pt x="565" y="0"/>
                    <a:pt x="564" y="0"/>
                    <a:pt x="563" y="0"/>
                  </a:cubicBezTo>
                  <a:close/>
                  <a:moveTo>
                    <a:pt x="565" y="1"/>
                  </a:moveTo>
                  <a:lnTo>
                    <a:pt x="565" y="1"/>
                  </a:lnTo>
                  <a:cubicBezTo>
                    <a:pt x="609" y="36"/>
                    <a:pt x="1" y="1115"/>
                    <a:pt x="296" y="1968"/>
                  </a:cubicBezTo>
                  <a:cubicBezTo>
                    <a:pt x="2064" y="2202"/>
                    <a:pt x="10503" y="5037"/>
                    <a:pt x="11704" y="5604"/>
                  </a:cubicBezTo>
                  <a:cubicBezTo>
                    <a:pt x="12038" y="5104"/>
                    <a:pt x="12271" y="4503"/>
                    <a:pt x="12404" y="3936"/>
                  </a:cubicBezTo>
                  <a:cubicBezTo>
                    <a:pt x="8192" y="1698"/>
                    <a:pt x="732" y="45"/>
                    <a:pt x="565" y="1"/>
                  </a:cubicBezTo>
                  <a:close/>
                </a:path>
              </a:pathLst>
            </a:custGeom>
            <a:solidFill>
              <a:srgbClr val="0F1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224;p55">
              <a:extLst>
                <a:ext uri="{FF2B5EF4-FFF2-40B4-BE49-F238E27FC236}">
                  <a16:creationId xmlns:a16="http://schemas.microsoft.com/office/drawing/2014/main" id="{A417C596-321B-41AA-B739-D5E40D136546}"/>
                </a:ext>
              </a:extLst>
            </p:cNvPr>
            <p:cNvSpPr/>
            <p:nvPr/>
          </p:nvSpPr>
          <p:spPr>
            <a:xfrm>
              <a:off x="2434750" y="2451250"/>
              <a:ext cx="289900" cy="139525"/>
            </a:xfrm>
            <a:custGeom>
              <a:avLst/>
              <a:gdLst/>
              <a:ahLst/>
              <a:cxnLst/>
              <a:rect l="l" t="t" r="r" b="b"/>
              <a:pathLst>
                <a:path w="11596" h="5581" extrusionOk="0">
                  <a:moveTo>
                    <a:pt x="10503" y="1"/>
                  </a:moveTo>
                  <a:cubicBezTo>
                    <a:pt x="10478" y="1"/>
                    <a:pt x="10453" y="2"/>
                    <a:pt x="10428" y="5"/>
                  </a:cubicBezTo>
                  <a:cubicBezTo>
                    <a:pt x="10394" y="5"/>
                    <a:pt x="10361" y="5"/>
                    <a:pt x="10294" y="38"/>
                  </a:cubicBezTo>
                  <a:cubicBezTo>
                    <a:pt x="9093" y="572"/>
                    <a:pt x="8493" y="872"/>
                    <a:pt x="6959" y="1539"/>
                  </a:cubicBezTo>
                  <a:cubicBezTo>
                    <a:pt x="5991" y="1906"/>
                    <a:pt x="2622" y="3207"/>
                    <a:pt x="1288" y="3741"/>
                  </a:cubicBezTo>
                  <a:cubicBezTo>
                    <a:pt x="0" y="4288"/>
                    <a:pt x="328" y="5581"/>
                    <a:pt x="862" y="5581"/>
                  </a:cubicBezTo>
                  <a:cubicBezTo>
                    <a:pt x="881" y="5581"/>
                    <a:pt x="901" y="5579"/>
                    <a:pt x="921" y="5576"/>
                  </a:cubicBezTo>
                  <a:cubicBezTo>
                    <a:pt x="2607" y="5298"/>
                    <a:pt x="4266" y="5103"/>
                    <a:pt x="5530" y="5103"/>
                  </a:cubicBezTo>
                  <a:cubicBezTo>
                    <a:pt x="6242" y="5103"/>
                    <a:pt x="6829" y="5165"/>
                    <a:pt x="7225" y="5309"/>
                  </a:cubicBezTo>
                  <a:cubicBezTo>
                    <a:pt x="7335" y="5321"/>
                    <a:pt x="7432" y="5329"/>
                    <a:pt x="7518" y="5329"/>
                  </a:cubicBezTo>
                  <a:cubicBezTo>
                    <a:pt x="7668" y="5329"/>
                    <a:pt x="7787" y="5306"/>
                    <a:pt x="7893" y="5242"/>
                  </a:cubicBezTo>
                  <a:lnTo>
                    <a:pt x="11395" y="3808"/>
                  </a:lnTo>
                  <a:cubicBezTo>
                    <a:pt x="11528" y="3741"/>
                    <a:pt x="11595" y="3574"/>
                    <a:pt x="11562" y="3474"/>
                  </a:cubicBezTo>
                  <a:lnTo>
                    <a:pt x="11028" y="405"/>
                  </a:lnTo>
                  <a:cubicBezTo>
                    <a:pt x="10967" y="161"/>
                    <a:pt x="10766" y="1"/>
                    <a:pt x="10503" y="1"/>
                  </a:cubicBezTo>
                  <a:close/>
                </a:path>
              </a:pathLst>
            </a:custGeom>
            <a:solidFill>
              <a:srgbClr val="132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225;p55">
              <a:extLst>
                <a:ext uri="{FF2B5EF4-FFF2-40B4-BE49-F238E27FC236}">
                  <a16:creationId xmlns:a16="http://schemas.microsoft.com/office/drawing/2014/main" id="{9A656CAA-3A73-451A-9772-AD58505875BA}"/>
                </a:ext>
              </a:extLst>
            </p:cNvPr>
            <p:cNvSpPr/>
            <p:nvPr/>
          </p:nvSpPr>
          <p:spPr>
            <a:xfrm>
              <a:off x="4018875" y="1310450"/>
              <a:ext cx="19200" cy="24400"/>
            </a:xfrm>
            <a:custGeom>
              <a:avLst/>
              <a:gdLst/>
              <a:ahLst/>
              <a:cxnLst/>
              <a:rect l="l" t="t" r="r" b="b"/>
              <a:pathLst>
                <a:path w="768" h="976" extrusionOk="0">
                  <a:moveTo>
                    <a:pt x="424" y="1"/>
                  </a:moveTo>
                  <a:cubicBezTo>
                    <a:pt x="244" y="1"/>
                    <a:pt x="98" y="191"/>
                    <a:pt x="67" y="438"/>
                  </a:cubicBezTo>
                  <a:cubicBezTo>
                    <a:pt x="0" y="672"/>
                    <a:pt x="101" y="938"/>
                    <a:pt x="301" y="972"/>
                  </a:cubicBezTo>
                  <a:cubicBezTo>
                    <a:pt x="318" y="974"/>
                    <a:pt x="335" y="975"/>
                    <a:pt x="351" y="975"/>
                  </a:cubicBezTo>
                  <a:cubicBezTo>
                    <a:pt x="558" y="975"/>
                    <a:pt x="703" y="788"/>
                    <a:pt x="734" y="571"/>
                  </a:cubicBezTo>
                  <a:cubicBezTo>
                    <a:pt x="768" y="305"/>
                    <a:pt x="701" y="71"/>
                    <a:pt x="467" y="4"/>
                  </a:cubicBezTo>
                  <a:cubicBezTo>
                    <a:pt x="453" y="2"/>
                    <a:pt x="438" y="1"/>
                    <a:pt x="4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226;p55">
              <a:extLst>
                <a:ext uri="{FF2B5EF4-FFF2-40B4-BE49-F238E27FC236}">
                  <a16:creationId xmlns:a16="http://schemas.microsoft.com/office/drawing/2014/main" id="{E3831CF8-4620-4A35-A3C0-D83482A2DFE4}"/>
                </a:ext>
              </a:extLst>
            </p:cNvPr>
            <p:cNvSpPr/>
            <p:nvPr/>
          </p:nvSpPr>
          <p:spPr>
            <a:xfrm>
              <a:off x="4096425" y="1324350"/>
              <a:ext cx="19200" cy="24050"/>
            </a:xfrm>
            <a:custGeom>
              <a:avLst/>
              <a:gdLst/>
              <a:ahLst/>
              <a:cxnLst/>
              <a:rect l="l" t="t" r="r" b="b"/>
              <a:pathLst>
                <a:path w="768" h="962" extrusionOk="0">
                  <a:moveTo>
                    <a:pt x="371" y="1"/>
                  </a:moveTo>
                  <a:cubicBezTo>
                    <a:pt x="196" y="1"/>
                    <a:pt x="91" y="160"/>
                    <a:pt x="34" y="416"/>
                  </a:cubicBezTo>
                  <a:cubicBezTo>
                    <a:pt x="1" y="683"/>
                    <a:pt x="101" y="916"/>
                    <a:pt x="301" y="949"/>
                  </a:cubicBezTo>
                  <a:cubicBezTo>
                    <a:pt x="325" y="957"/>
                    <a:pt x="348" y="961"/>
                    <a:pt x="370" y="961"/>
                  </a:cubicBezTo>
                  <a:cubicBezTo>
                    <a:pt x="539" y="961"/>
                    <a:pt x="672" y="755"/>
                    <a:pt x="701" y="549"/>
                  </a:cubicBezTo>
                  <a:cubicBezTo>
                    <a:pt x="768" y="282"/>
                    <a:pt x="668" y="49"/>
                    <a:pt x="468" y="15"/>
                  </a:cubicBezTo>
                  <a:cubicBezTo>
                    <a:pt x="433" y="6"/>
                    <a:pt x="401" y="1"/>
                    <a:pt x="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227;p55">
              <a:extLst>
                <a:ext uri="{FF2B5EF4-FFF2-40B4-BE49-F238E27FC236}">
                  <a16:creationId xmlns:a16="http://schemas.microsoft.com/office/drawing/2014/main" id="{EFA068AD-294C-4078-BF0F-9A20F05118F7}"/>
                </a:ext>
              </a:extLst>
            </p:cNvPr>
            <p:cNvSpPr/>
            <p:nvPr/>
          </p:nvSpPr>
          <p:spPr>
            <a:xfrm>
              <a:off x="4062250" y="1333900"/>
              <a:ext cx="33375" cy="67275"/>
            </a:xfrm>
            <a:custGeom>
              <a:avLst/>
              <a:gdLst/>
              <a:ahLst/>
              <a:cxnLst/>
              <a:rect l="l" t="t" r="r" b="b"/>
              <a:pathLst>
                <a:path w="1335" h="2691" extrusionOk="0">
                  <a:moveTo>
                    <a:pt x="400" y="0"/>
                  </a:moveTo>
                  <a:lnTo>
                    <a:pt x="0" y="2569"/>
                  </a:lnTo>
                  <a:cubicBezTo>
                    <a:pt x="191" y="2648"/>
                    <a:pt x="405" y="2690"/>
                    <a:pt x="623" y="2690"/>
                  </a:cubicBezTo>
                  <a:cubicBezTo>
                    <a:pt x="863" y="2690"/>
                    <a:pt x="1108" y="2640"/>
                    <a:pt x="1334" y="2536"/>
                  </a:cubicBezTo>
                  <a:cubicBezTo>
                    <a:pt x="901" y="1702"/>
                    <a:pt x="567" y="868"/>
                    <a:pt x="400" y="0"/>
                  </a:cubicBezTo>
                  <a:close/>
                </a:path>
              </a:pathLst>
            </a:custGeom>
            <a:solidFill>
              <a:srgbClr val="BA4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228;p55">
              <a:extLst>
                <a:ext uri="{FF2B5EF4-FFF2-40B4-BE49-F238E27FC236}">
                  <a16:creationId xmlns:a16="http://schemas.microsoft.com/office/drawing/2014/main" id="{368A5B5E-C39B-44E2-BBD3-9F7FE7017B1C}"/>
                </a:ext>
              </a:extLst>
            </p:cNvPr>
            <p:cNvSpPr/>
            <p:nvPr/>
          </p:nvSpPr>
          <p:spPr>
            <a:xfrm>
              <a:off x="3996350" y="1379775"/>
              <a:ext cx="45075" cy="33375"/>
            </a:xfrm>
            <a:custGeom>
              <a:avLst/>
              <a:gdLst/>
              <a:ahLst/>
              <a:cxnLst/>
              <a:rect l="l" t="t" r="r" b="b"/>
              <a:pathLst>
                <a:path w="1803" h="1335" extrusionOk="0">
                  <a:moveTo>
                    <a:pt x="34" y="0"/>
                  </a:moveTo>
                  <a:cubicBezTo>
                    <a:pt x="1" y="0"/>
                    <a:pt x="1" y="67"/>
                    <a:pt x="1" y="133"/>
                  </a:cubicBezTo>
                  <a:cubicBezTo>
                    <a:pt x="301" y="734"/>
                    <a:pt x="968" y="1201"/>
                    <a:pt x="1702" y="1334"/>
                  </a:cubicBezTo>
                  <a:cubicBezTo>
                    <a:pt x="1769" y="1334"/>
                    <a:pt x="1802" y="1301"/>
                    <a:pt x="1802" y="1234"/>
                  </a:cubicBezTo>
                  <a:cubicBezTo>
                    <a:pt x="1802" y="1201"/>
                    <a:pt x="1802" y="1168"/>
                    <a:pt x="1735" y="1168"/>
                  </a:cubicBezTo>
                  <a:cubicBezTo>
                    <a:pt x="1068" y="1067"/>
                    <a:pt x="468" y="667"/>
                    <a:pt x="168" y="33"/>
                  </a:cubicBezTo>
                  <a:cubicBezTo>
                    <a:pt x="168" y="0"/>
                    <a:pt x="68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229;p55">
              <a:extLst>
                <a:ext uri="{FF2B5EF4-FFF2-40B4-BE49-F238E27FC236}">
                  <a16:creationId xmlns:a16="http://schemas.microsoft.com/office/drawing/2014/main" id="{A5E182C5-0B0F-4B7A-8461-602DFF70CF22}"/>
                </a:ext>
              </a:extLst>
            </p:cNvPr>
            <p:cNvSpPr/>
            <p:nvPr/>
          </p:nvSpPr>
          <p:spPr>
            <a:xfrm>
              <a:off x="4005525" y="1280825"/>
              <a:ext cx="41725" cy="15575"/>
            </a:xfrm>
            <a:custGeom>
              <a:avLst/>
              <a:gdLst/>
              <a:ahLst/>
              <a:cxnLst/>
              <a:rect l="l" t="t" r="r" b="b"/>
              <a:pathLst>
                <a:path w="1669" h="623" extrusionOk="0">
                  <a:moveTo>
                    <a:pt x="1031" y="1"/>
                  </a:moveTo>
                  <a:cubicBezTo>
                    <a:pt x="693" y="1"/>
                    <a:pt x="362" y="105"/>
                    <a:pt x="101" y="322"/>
                  </a:cubicBezTo>
                  <a:cubicBezTo>
                    <a:pt x="1" y="355"/>
                    <a:pt x="1" y="489"/>
                    <a:pt x="67" y="522"/>
                  </a:cubicBezTo>
                  <a:cubicBezTo>
                    <a:pt x="67" y="622"/>
                    <a:pt x="101" y="622"/>
                    <a:pt x="134" y="622"/>
                  </a:cubicBezTo>
                  <a:cubicBezTo>
                    <a:pt x="168" y="622"/>
                    <a:pt x="201" y="622"/>
                    <a:pt x="268" y="589"/>
                  </a:cubicBezTo>
                  <a:cubicBezTo>
                    <a:pt x="504" y="400"/>
                    <a:pt x="774" y="311"/>
                    <a:pt x="1065" y="311"/>
                  </a:cubicBezTo>
                  <a:cubicBezTo>
                    <a:pt x="1185" y="311"/>
                    <a:pt x="1309" y="326"/>
                    <a:pt x="1435" y="355"/>
                  </a:cubicBezTo>
                  <a:cubicBezTo>
                    <a:pt x="1455" y="375"/>
                    <a:pt x="1477" y="383"/>
                    <a:pt x="1500" y="383"/>
                  </a:cubicBezTo>
                  <a:cubicBezTo>
                    <a:pt x="1555" y="383"/>
                    <a:pt x="1612" y="336"/>
                    <a:pt x="1635" y="289"/>
                  </a:cubicBezTo>
                  <a:cubicBezTo>
                    <a:pt x="1669" y="189"/>
                    <a:pt x="1635" y="122"/>
                    <a:pt x="1569" y="89"/>
                  </a:cubicBezTo>
                  <a:cubicBezTo>
                    <a:pt x="1394" y="30"/>
                    <a:pt x="1212" y="1"/>
                    <a:pt x="10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230;p55">
              <a:extLst>
                <a:ext uri="{FF2B5EF4-FFF2-40B4-BE49-F238E27FC236}">
                  <a16:creationId xmlns:a16="http://schemas.microsoft.com/office/drawing/2014/main" id="{CDE8C381-2684-4977-A3D8-22A16A03391B}"/>
                </a:ext>
              </a:extLst>
            </p:cNvPr>
            <p:cNvSpPr/>
            <p:nvPr/>
          </p:nvSpPr>
          <p:spPr>
            <a:xfrm>
              <a:off x="4108950" y="1292200"/>
              <a:ext cx="34200" cy="29225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200" y="1"/>
                  </a:moveTo>
                  <a:cubicBezTo>
                    <a:pt x="133" y="1"/>
                    <a:pt x="33" y="34"/>
                    <a:pt x="0" y="134"/>
                  </a:cubicBezTo>
                  <a:cubicBezTo>
                    <a:pt x="0" y="201"/>
                    <a:pt x="33" y="301"/>
                    <a:pt x="133" y="301"/>
                  </a:cubicBezTo>
                  <a:cubicBezTo>
                    <a:pt x="534" y="367"/>
                    <a:pt x="834" y="668"/>
                    <a:pt x="1001" y="1035"/>
                  </a:cubicBezTo>
                  <a:cubicBezTo>
                    <a:pt x="1101" y="1135"/>
                    <a:pt x="1168" y="1168"/>
                    <a:pt x="1201" y="1168"/>
                  </a:cubicBezTo>
                  <a:lnTo>
                    <a:pt x="1268" y="1168"/>
                  </a:lnTo>
                  <a:cubicBezTo>
                    <a:pt x="1334" y="1135"/>
                    <a:pt x="1368" y="1035"/>
                    <a:pt x="1334" y="968"/>
                  </a:cubicBezTo>
                  <a:cubicBezTo>
                    <a:pt x="1134" y="501"/>
                    <a:pt x="701" y="134"/>
                    <a:pt x="2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231;p55">
              <a:extLst>
                <a:ext uri="{FF2B5EF4-FFF2-40B4-BE49-F238E27FC236}">
                  <a16:creationId xmlns:a16="http://schemas.microsoft.com/office/drawing/2014/main" id="{7E092988-24CB-4751-A66A-DBD970AE6FA4}"/>
                </a:ext>
              </a:extLst>
            </p:cNvPr>
            <p:cNvSpPr/>
            <p:nvPr/>
          </p:nvSpPr>
          <p:spPr>
            <a:xfrm>
              <a:off x="3656950" y="1612725"/>
              <a:ext cx="785575" cy="530950"/>
            </a:xfrm>
            <a:custGeom>
              <a:avLst/>
              <a:gdLst/>
              <a:ahLst/>
              <a:cxnLst/>
              <a:rect l="l" t="t" r="r" b="b"/>
              <a:pathLst>
                <a:path w="31423" h="21238" extrusionOk="0">
                  <a:moveTo>
                    <a:pt x="2784" y="0"/>
                  </a:moveTo>
                  <a:cubicBezTo>
                    <a:pt x="2319" y="0"/>
                    <a:pt x="1852" y="128"/>
                    <a:pt x="1435" y="389"/>
                  </a:cubicBezTo>
                  <a:cubicBezTo>
                    <a:pt x="334" y="1156"/>
                    <a:pt x="0" y="2691"/>
                    <a:pt x="734" y="3825"/>
                  </a:cubicBezTo>
                  <a:cubicBezTo>
                    <a:pt x="2436" y="6193"/>
                    <a:pt x="4203" y="8428"/>
                    <a:pt x="6071" y="10696"/>
                  </a:cubicBezTo>
                  <a:cubicBezTo>
                    <a:pt x="7039" y="11830"/>
                    <a:pt x="8006" y="12898"/>
                    <a:pt x="9040" y="13999"/>
                  </a:cubicBezTo>
                  <a:cubicBezTo>
                    <a:pt x="9541" y="14532"/>
                    <a:pt x="10074" y="15033"/>
                    <a:pt x="10675" y="15567"/>
                  </a:cubicBezTo>
                  <a:cubicBezTo>
                    <a:pt x="11275" y="16167"/>
                    <a:pt x="12009" y="16701"/>
                    <a:pt x="12710" y="17168"/>
                  </a:cubicBezTo>
                  <a:cubicBezTo>
                    <a:pt x="13110" y="17401"/>
                    <a:pt x="13543" y="17601"/>
                    <a:pt x="13944" y="17768"/>
                  </a:cubicBezTo>
                  <a:cubicBezTo>
                    <a:pt x="14344" y="17935"/>
                    <a:pt x="14711" y="18068"/>
                    <a:pt x="15078" y="18202"/>
                  </a:cubicBezTo>
                  <a:cubicBezTo>
                    <a:pt x="15845" y="18402"/>
                    <a:pt x="16546" y="18602"/>
                    <a:pt x="17246" y="18836"/>
                  </a:cubicBezTo>
                  <a:cubicBezTo>
                    <a:pt x="18680" y="19202"/>
                    <a:pt x="20081" y="19536"/>
                    <a:pt x="21516" y="19836"/>
                  </a:cubicBezTo>
                  <a:cubicBezTo>
                    <a:pt x="24351" y="20403"/>
                    <a:pt x="27120" y="20870"/>
                    <a:pt x="30022" y="21237"/>
                  </a:cubicBezTo>
                  <a:cubicBezTo>
                    <a:pt x="30522" y="21237"/>
                    <a:pt x="30956" y="20937"/>
                    <a:pt x="31189" y="20503"/>
                  </a:cubicBezTo>
                  <a:cubicBezTo>
                    <a:pt x="31423" y="19870"/>
                    <a:pt x="31123" y="19169"/>
                    <a:pt x="30522" y="18869"/>
                  </a:cubicBezTo>
                  <a:lnTo>
                    <a:pt x="22416" y="16234"/>
                  </a:lnTo>
                  <a:cubicBezTo>
                    <a:pt x="21082" y="15767"/>
                    <a:pt x="19748" y="15333"/>
                    <a:pt x="18447" y="14866"/>
                  </a:cubicBezTo>
                  <a:lnTo>
                    <a:pt x="16579" y="14099"/>
                  </a:lnTo>
                  <a:cubicBezTo>
                    <a:pt x="16279" y="13965"/>
                    <a:pt x="15945" y="13865"/>
                    <a:pt x="15712" y="13732"/>
                  </a:cubicBezTo>
                  <a:lnTo>
                    <a:pt x="15078" y="13365"/>
                  </a:lnTo>
                  <a:cubicBezTo>
                    <a:pt x="14611" y="13031"/>
                    <a:pt x="14211" y="12631"/>
                    <a:pt x="13844" y="12231"/>
                  </a:cubicBezTo>
                  <a:cubicBezTo>
                    <a:pt x="13377" y="11764"/>
                    <a:pt x="12943" y="11263"/>
                    <a:pt x="12509" y="10763"/>
                  </a:cubicBezTo>
                  <a:cubicBezTo>
                    <a:pt x="11609" y="9762"/>
                    <a:pt x="10741" y="8695"/>
                    <a:pt x="9874" y="7594"/>
                  </a:cubicBezTo>
                  <a:cubicBezTo>
                    <a:pt x="8106" y="5393"/>
                    <a:pt x="6405" y="3158"/>
                    <a:pt x="4737" y="923"/>
                  </a:cubicBezTo>
                  <a:cubicBezTo>
                    <a:pt x="4229" y="313"/>
                    <a:pt x="3510" y="0"/>
                    <a:pt x="2784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232;p55">
              <a:extLst>
                <a:ext uri="{FF2B5EF4-FFF2-40B4-BE49-F238E27FC236}">
                  <a16:creationId xmlns:a16="http://schemas.microsoft.com/office/drawing/2014/main" id="{831E8FEC-6D0A-4038-8FCB-491FA8AE2055}"/>
                </a:ext>
              </a:extLst>
            </p:cNvPr>
            <p:cNvSpPr/>
            <p:nvPr/>
          </p:nvSpPr>
          <p:spPr>
            <a:xfrm>
              <a:off x="4393300" y="2066375"/>
              <a:ext cx="127625" cy="102600"/>
            </a:xfrm>
            <a:custGeom>
              <a:avLst/>
              <a:gdLst/>
              <a:ahLst/>
              <a:cxnLst/>
              <a:rect l="l" t="t" r="r" b="b"/>
              <a:pathLst>
                <a:path w="5105" h="4104" extrusionOk="0">
                  <a:moveTo>
                    <a:pt x="2896" y="1"/>
                  </a:moveTo>
                  <a:cubicBezTo>
                    <a:pt x="2744" y="1"/>
                    <a:pt x="2589" y="18"/>
                    <a:pt x="2436" y="56"/>
                  </a:cubicBezTo>
                  <a:lnTo>
                    <a:pt x="168" y="589"/>
                  </a:lnTo>
                  <a:lnTo>
                    <a:pt x="1" y="2891"/>
                  </a:lnTo>
                  <a:cubicBezTo>
                    <a:pt x="668" y="3325"/>
                    <a:pt x="1368" y="3692"/>
                    <a:pt x="2136" y="3959"/>
                  </a:cubicBezTo>
                  <a:cubicBezTo>
                    <a:pt x="2391" y="4060"/>
                    <a:pt x="2665" y="4104"/>
                    <a:pt x="2929" y="4104"/>
                  </a:cubicBezTo>
                  <a:cubicBezTo>
                    <a:pt x="3010" y="4104"/>
                    <a:pt x="3091" y="4100"/>
                    <a:pt x="3170" y="4092"/>
                  </a:cubicBezTo>
                  <a:cubicBezTo>
                    <a:pt x="4304" y="3925"/>
                    <a:pt x="5104" y="2858"/>
                    <a:pt x="4938" y="1724"/>
                  </a:cubicBezTo>
                  <a:lnTo>
                    <a:pt x="4938" y="1624"/>
                  </a:lnTo>
                  <a:cubicBezTo>
                    <a:pt x="4708" y="676"/>
                    <a:pt x="3836" y="1"/>
                    <a:pt x="2896" y="1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802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9"/>
          <p:cNvSpPr txBox="1">
            <a:spLocks noGrp="1"/>
          </p:cNvSpPr>
          <p:nvPr>
            <p:ph type="ctrTitle"/>
          </p:nvPr>
        </p:nvSpPr>
        <p:spPr>
          <a:xfrm>
            <a:off x="1097280" y="414000"/>
            <a:ext cx="72879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</a:t>
            </a:r>
            <a:r>
              <a:rPr lang="en" altLang="ko-KR" dirty="0">
                <a:latin typeface="Montserrat"/>
                <a:ea typeface="Montserrat"/>
                <a:cs typeface="Montserrat"/>
                <a:sym typeface="Montserrat"/>
              </a:rPr>
              <a:t>Game</a:t>
            </a:r>
            <a:endParaRPr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707896B-39EB-4390-AE01-F291BAC5B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36" y="1666876"/>
            <a:ext cx="3240000" cy="183001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3F9BF91-EF63-443C-8754-ABD0DFDC7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872" y="1669006"/>
            <a:ext cx="3240000" cy="182788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E9E7C35E-28C9-4A6C-BE1D-D46E4AC49E9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904000" y="1672359"/>
            <a:ext cx="3240000" cy="1824532"/>
          </a:xfrm>
          <a:prstGeom prst="rect">
            <a:avLst/>
          </a:prstGeom>
        </p:spPr>
      </p:pic>
      <p:sp>
        <p:nvSpPr>
          <p:cNvPr id="41" name="Google Shape;2908;p49">
            <a:extLst>
              <a:ext uri="{FF2B5EF4-FFF2-40B4-BE49-F238E27FC236}">
                <a16:creationId xmlns:a16="http://schemas.microsoft.com/office/drawing/2014/main" id="{CD6AA5AA-CB71-4CD2-B58A-3A4263D36CC4}"/>
              </a:ext>
            </a:extLst>
          </p:cNvPr>
          <p:cNvSpPr txBox="1">
            <a:spLocks/>
          </p:cNvSpPr>
          <p:nvPr/>
        </p:nvSpPr>
        <p:spPr>
          <a:xfrm>
            <a:off x="999720" y="3496891"/>
            <a:ext cx="1237488" cy="43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달리기 화면</a:t>
            </a:r>
            <a:endParaRPr lang="en-US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42" name="Google Shape;2908;p49">
            <a:extLst>
              <a:ext uri="{FF2B5EF4-FFF2-40B4-BE49-F238E27FC236}">
                <a16:creationId xmlns:a16="http://schemas.microsoft.com/office/drawing/2014/main" id="{4B7B4F6B-6CF8-45F2-B94F-E02885456B71}"/>
              </a:ext>
            </a:extLst>
          </p:cNvPr>
          <p:cNvSpPr txBox="1">
            <a:spLocks/>
          </p:cNvSpPr>
          <p:nvPr/>
        </p:nvSpPr>
        <p:spPr>
          <a:xfrm>
            <a:off x="3838548" y="3496891"/>
            <a:ext cx="1466904" cy="43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en-US" altLang="ko-KR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Hp </a:t>
            </a:r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감소 이벤트</a:t>
            </a:r>
            <a:endParaRPr lang="en-US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43" name="Google Shape;2908;p49">
            <a:extLst>
              <a:ext uri="{FF2B5EF4-FFF2-40B4-BE49-F238E27FC236}">
                <a16:creationId xmlns:a16="http://schemas.microsoft.com/office/drawing/2014/main" id="{AA69AB2F-665D-462B-8436-FCB619F38512}"/>
              </a:ext>
            </a:extLst>
          </p:cNvPr>
          <p:cNvSpPr txBox="1">
            <a:spLocks/>
          </p:cNvSpPr>
          <p:nvPr/>
        </p:nvSpPr>
        <p:spPr>
          <a:xfrm>
            <a:off x="6859956" y="3484005"/>
            <a:ext cx="1466904" cy="43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en-US" altLang="ko-KR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Hp </a:t>
            </a:r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증가 이벤트</a:t>
            </a:r>
            <a:endParaRPr lang="en-US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9"/>
          <p:cNvSpPr txBox="1">
            <a:spLocks noGrp="1"/>
          </p:cNvSpPr>
          <p:nvPr>
            <p:ph type="ctrTitle"/>
          </p:nvPr>
        </p:nvSpPr>
        <p:spPr>
          <a:xfrm>
            <a:off x="1097280" y="414000"/>
            <a:ext cx="72879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Menu</a:t>
            </a:r>
            <a:endParaRPr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26D4307-08A3-443E-978F-8F048E7A6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698" y="1059482"/>
            <a:ext cx="2625428" cy="147984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3A2B7E2-C513-4ABA-B4FE-6458E0762C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6528" y="1041000"/>
            <a:ext cx="2625659" cy="147731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3C104260-1E0E-4E29-85CF-B0B611CB034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241756" y="3130062"/>
            <a:ext cx="2605542" cy="147426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3E5376E5-97ED-47C8-B780-DFA64D081B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6528" y="3130063"/>
            <a:ext cx="2625427" cy="1478514"/>
          </a:xfrm>
          <a:prstGeom prst="rect">
            <a:avLst/>
          </a:prstGeom>
        </p:spPr>
      </p:pic>
      <p:sp>
        <p:nvSpPr>
          <p:cNvPr id="7" name="Google Shape;2908;p49">
            <a:extLst>
              <a:ext uri="{FF2B5EF4-FFF2-40B4-BE49-F238E27FC236}">
                <a16:creationId xmlns:a16="http://schemas.microsoft.com/office/drawing/2014/main" id="{C17E105A-55EB-4C27-A976-5B208A5E7197}"/>
              </a:ext>
            </a:extLst>
          </p:cNvPr>
          <p:cNvSpPr txBox="1">
            <a:spLocks/>
          </p:cNvSpPr>
          <p:nvPr/>
        </p:nvSpPr>
        <p:spPr>
          <a:xfrm>
            <a:off x="2109192" y="2539324"/>
            <a:ext cx="1237488" cy="43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ko-KR" altLang="en-US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메인 메뉴</a:t>
            </a:r>
            <a:endParaRPr lang="en-US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8" name="Google Shape;2908;p49">
            <a:extLst>
              <a:ext uri="{FF2B5EF4-FFF2-40B4-BE49-F238E27FC236}">
                <a16:creationId xmlns:a16="http://schemas.microsoft.com/office/drawing/2014/main" id="{0D97949D-9AC6-4B1A-9B72-CDD544C55B64}"/>
              </a:ext>
            </a:extLst>
          </p:cNvPr>
          <p:cNvSpPr txBox="1">
            <a:spLocks/>
          </p:cNvSpPr>
          <p:nvPr/>
        </p:nvSpPr>
        <p:spPr>
          <a:xfrm>
            <a:off x="6024440" y="2520705"/>
            <a:ext cx="549602" cy="43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랭킹</a:t>
            </a:r>
            <a:endParaRPr lang="en-US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9" name="Google Shape;2908;p49">
            <a:extLst>
              <a:ext uri="{FF2B5EF4-FFF2-40B4-BE49-F238E27FC236}">
                <a16:creationId xmlns:a16="http://schemas.microsoft.com/office/drawing/2014/main" id="{D63389D8-A744-4DE9-BB0A-3192D820F68F}"/>
              </a:ext>
            </a:extLst>
          </p:cNvPr>
          <p:cNvSpPr txBox="1">
            <a:spLocks/>
          </p:cNvSpPr>
          <p:nvPr/>
        </p:nvSpPr>
        <p:spPr>
          <a:xfrm>
            <a:off x="5836741" y="4604330"/>
            <a:ext cx="925000" cy="43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ko-KR" altLang="en-US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일시정지</a:t>
            </a:r>
            <a:endParaRPr lang="en-US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10" name="Google Shape;2908;p49">
            <a:extLst>
              <a:ext uri="{FF2B5EF4-FFF2-40B4-BE49-F238E27FC236}">
                <a16:creationId xmlns:a16="http://schemas.microsoft.com/office/drawing/2014/main" id="{A432C7FD-6320-44F9-86B2-6F3D94A6E6FB}"/>
              </a:ext>
            </a:extLst>
          </p:cNvPr>
          <p:cNvSpPr txBox="1">
            <a:spLocks/>
          </p:cNvSpPr>
          <p:nvPr/>
        </p:nvSpPr>
        <p:spPr>
          <a:xfrm>
            <a:off x="2081912" y="4604330"/>
            <a:ext cx="925000" cy="43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환경설정</a:t>
            </a:r>
            <a:endParaRPr lang="en-US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0034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9"/>
          <p:cNvSpPr txBox="1">
            <a:spLocks noGrp="1"/>
          </p:cNvSpPr>
          <p:nvPr>
            <p:ph type="ctrTitle"/>
          </p:nvPr>
        </p:nvSpPr>
        <p:spPr>
          <a:xfrm>
            <a:off x="1097280" y="414000"/>
            <a:ext cx="72879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Battle </a:t>
            </a:r>
            <a:r>
              <a:rPr lang="en" altLang="ko-KR" dirty="0">
                <a:latin typeface="Montserrat"/>
                <a:ea typeface="Montserrat"/>
                <a:cs typeface="Montserrat"/>
                <a:sym typeface="Montserrat"/>
              </a:rPr>
              <a:t>Game</a:t>
            </a:r>
            <a:endParaRPr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BF04029-4169-4344-8BC0-DD3AB60BD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0500" y="1791618"/>
            <a:ext cx="3240000" cy="184116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A59162DC-59E9-4AFE-8D0E-B1D9D0E7A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0730" y="1796462"/>
            <a:ext cx="3240000" cy="183632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C83ED83-19C3-404E-B578-B81C4EE51F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1485" y="1791618"/>
            <a:ext cx="3240000" cy="1841166"/>
          </a:xfrm>
          <a:prstGeom prst="rect">
            <a:avLst/>
          </a:prstGeom>
        </p:spPr>
      </p:pic>
      <p:sp>
        <p:nvSpPr>
          <p:cNvPr id="41" name="Google Shape;2908;p49">
            <a:extLst>
              <a:ext uri="{FF2B5EF4-FFF2-40B4-BE49-F238E27FC236}">
                <a16:creationId xmlns:a16="http://schemas.microsoft.com/office/drawing/2014/main" id="{80B8A4B5-5185-49F0-AB88-59DB702B2FCA}"/>
              </a:ext>
            </a:extLst>
          </p:cNvPr>
          <p:cNvSpPr txBox="1">
            <a:spLocks/>
          </p:cNvSpPr>
          <p:nvPr/>
        </p:nvSpPr>
        <p:spPr>
          <a:xfrm>
            <a:off x="3984929" y="3621074"/>
            <a:ext cx="1131602" cy="43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피격 이벤트</a:t>
            </a:r>
            <a:endParaRPr lang="en-US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42" name="Google Shape;2908;p49">
            <a:extLst>
              <a:ext uri="{FF2B5EF4-FFF2-40B4-BE49-F238E27FC236}">
                <a16:creationId xmlns:a16="http://schemas.microsoft.com/office/drawing/2014/main" id="{809A32CA-12D5-4A1D-B6E9-51A0C7C5C187}"/>
              </a:ext>
            </a:extLst>
          </p:cNvPr>
          <p:cNvSpPr txBox="1">
            <a:spLocks/>
          </p:cNvSpPr>
          <p:nvPr/>
        </p:nvSpPr>
        <p:spPr>
          <a:xfrm>
            <a:off x="7106159" y="3632784"/>
            <a:ext cx="1131602" cy="43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ko-KR" alt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타격 이벤트</a:t>
            </a:r>
            <a:endParaRPr lang="en-US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43" name="Google Shape;2908;p49">
            <a:extLst>
              <a:ext uri="{FF2B5EF4-FFF2-40B4-BE49-F238E27FC236}">
                <a16:creationId xmlns:a16="http://schemas.microsoft.com/office/drawing/2014/main" id="{1A881B2F-E2CA-4439-9D0B-62D37422CFB7}"/>
              </a:ext>
            </a:extLst>
          </p:cNvPr>
          <p:cNvSpPr txBox="1">
            <a:spLocks/>
          </p:cNvSpPr>
          <p:nvPr/>
        </p:nvSpPr>
        <p:spPr>
          <a:xfrm>
            <a:off x="925352" y="3632784"/>
            <a:ext cx="1008296" cy="43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None/>
              <a:defRPr sz="16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ko-KR" altLang="en-US"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전투 화면</a:t>
            </a:r>
            <a:endParaRPr lang="en-US" dirty="0"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7699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" name="Google Shape;2906;p49"/>
          <p:cNvSpPr txBox="1">
            <a:spLocks noGrp="1"/>
          </p:cNvSpPr>
          <p:nvPr>
            <p:ph type="ctrTitle"/>
          </p:nvPr>
        </p:nvSpPr>
        <p:spPr>
          <a:xfrm>
            <a:off x="1097280" y="414000"/>
            <a:ext cx="72879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Battle </a:t>
            </a:r>
            <a:r>
              <a:rPr lang="en" altLang="ko-KR" dirty="0">
                <a:latin typeface="Montserrat"/>
                <a:ea typeface="Montserrat"/>
                <a:cs typeface="Montserrat"/>
                <a:sym typeface="Montserrat"/>
              </a:rPr>
              <a:t>Game</a:t>
            </a:r>
            <a:endParaRPr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5E42B39-FD22-4D5D-A589-4636B49E360E}"/>
              </a:ext>
            </a:extLst>
          </p:cNvPr>
          <p:cNvGrpSpPr/>
          <p:nvPr/>
        </p:nvGrpSpPr>
        <p:grpSpPr>
          <a:xfrm>
            <a:off x="1169262" y="1580323"/>
            <a:ext cx="6805476" cy="2263756"/>
            <a:chOff x="787400" y="1653589"/>
            <a:chExt cx="6805476" cy="2263756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4BF04029-4169-4344-8BC0-DD3AB60BD3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787400" y="1653589"/>
              <a:ext cx="3240000" cy="1812203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A59162DC-59E9-4AFE-8D0E-B1D9D0E7A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4353384" y="1653589"/>
              <a:ext cx="3239492" cy="1836322"/>
            </a:xfrm>
            <a:prstGeom prst="rect">
              <a:avLst/>
            </a:prstGeom>
          </p:spPr>
        </p:pic>
        <p:sp>
          <p:nvSpPr>
            <p:cNvPr id="41" name="Google Shape;2908;p49">
              <a:extLst>
                <a:ext uri="{FF2B5EF4-FFF2-40B4-BE49-F238E27FC236}">
                  <a16:creationId xmlns:a16="http://schemas.microsoft.com/office/drawing/2014/main" id="{80B8A4B5-5185-49F0-AB88-59DB702B2FCA}"/>
                </a:ext>
              </a:extLst>
            </p:cNvPr>
            <p:cNvSpPr txBox="1">
              <a:spLocks/>
            </p:cNvSpPr>
            <p:nvPr/>
          </p:nvSpPr>
          <p:spPr>
            <a:xfrm>
              <a:off x="5407329" y="3478201"/>
              <a:ext cx="1131602" cy="4370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9pPr>
            </a:lstStyle>
            <a:p>
              <a:pPr marL="0" indent="0" algn="ctr"/>
              <a:r>
                <a:rPr lang="ko-KR" altLang="en-US" dirty="0">
                  <a:latin typeface="이순신 돋움체 M" panose="02020603020101020101" pitchFamily="18" charset="-127"/>
                  <a:ea typeface="이순신 돋움체 M" panose="02020603020101020101" pitchFamily="18" charset="-127"/>
                </a:rPr>
                <a:t>이동 회피</a:t>
              </a:r>
              <a:endParaRPr 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endParaRPr>
            </a:p>
          </p:txBody>
        </p:sp>
        <p:sp>
          <p:nvSpPr>
            <p:cNvPr id="43" name="Google Shape;2908;p49">
              <a:extLst>
                <a:ext uri="{FF2B5EF4-FFF2-40B4-BE49-F238E27FC236}">
                  <a16:creationId xmlns:a16="http://schemas.microsoft.com/office/drawing/2014/main" id="{1A881B2F-E2CA-4439-9D0B-62D37422CFB7}"/>
                </a:ext>
              </a:extLst>
            </p:cNvPr>
            <p:cNvSpPr txBox="1">
              <a:spLocks/>
            </p:cNvSpPr>
            <p:nvPr/>
          </p:nvSpPr>
          <p:spPr>
            <a:xfrm>
              <a:off x="1903252" y="3480274"/>
              <a:ext cx="1008296" cy="4370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ontserrat Medium"/>
                <a:buNone/>
                <a:defRPr sz="1600" b="0" i="0" u="none" strike="noStrike" cap="none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defRPr>
              </a:lvl9pPr>
            </a:lstStyle>
            <a:p>
              <a:pPr marL="0" indent="0" algn="ctr"/>
              <a:r>
                <a:rPr lang="ko-KR" altLang="en-US" dirty="0">
                  <a:latin typeface="이순신 돋움체 M" panose="02020603020101020101" pitchFamily="18" charset="-127"/>
                  <a:ea typeface="이순신 돋움체 M" panose="02020603020101020101" pitchFamily="18" charset="-127"/>
                </a:rPr>
                <a:t>점프 회피</a:t>
              </a:r>
              <a:endParaRPr lang="en-US" dirty="0">
                <a:latin typeface="이순신 돋움체 M" panose="02020603020101020101" pitchFamily="18" charset="-127"/>
                <a:ea typeface="이순신 돋움체 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02087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ersonal Trainer CV by Slidesgo">
  <a:themeElements>
    <a:clrScheme name="Simple Light">
      <a:dk1>
        <a:srgbClr val="132356"/>
      </a:dk1>
      <a:lt1>
        <a:srgbClr val="FFFFFF"/>
      </a:lt1>
      <a:dk2>
        <a:srgbClr val="132356"/>
      </a:dk2>
      <a:lt2>
        <a:srgbClr val="2B3C82"/>
      </a:lt2>
      <a:accent1>
        <a:srgbClr val="2B3C82"/>
      </a:accent1>
      <a:accent2>
        <a:srgbClr val="E6E6E6"/>
      </a:accent2>
      <a:accent3>
        <a:srgbClr val="E6E6E6"/>
      </a:accent3>
      <a:accent4>
        <a:srgbClr val="EBBE31"/>
      </a:accent4>
      <a:accent5>
        <a:srgbClr val="EBBE31"/>
      </a:accent5>
      <a:accent6>
        <a:srgbClr val="EBBE31"/>
      </a:accent6>
      <a:hlink>
        <a:srgbClr val="13235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345</Words>
  <Application>Microsoft Office PowerPoint</Application>
  <PresentationFormat>화면 슬라이드 쇼(16:9)</PresentationFormat>
  <Paragraphs>106</Paragraphs>
  <Slides>20</Slides>
  <Notes>19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Arial</vt:lpstr>
      <vt:lpstr>Montserrat</vt:lpstr>
      <vt:lpstr>Montserrat Black</vt:lpstr>
      <vt:lpstr>이순신 돋움체 M</vt:lpstr>
      <vt:lpstr>이순신 돋움체 L</vt:lpstr>
      <vt:lpstr>이순신 돋움체 B</vt:lpstr>
      <vt:lpstr>Montserrat Medium</vt:lpstr>
      <vt:lpstr>Personal Trainer CV by Slidesgo</vt:lpstr>
      <vt:lpstr>동계산학과제 조이런 개발 </vt:lpstr>
      <vt:lpstr>TABLE OF CONTENTS</vt:lpstr>
      <vt:lpstr>게임소개</vt:lpstr>
      <vt:lpstr>게임소개</vt:lpstr>
      <vt:lpstr>Scene</vt:lpstr>
      <vt:lpstr>Main Game</vt:lpstr>
      <vt:lpstr>Menu</vt:lpstr>
      <vt:lpstr>Battle Game</vt:lpstr>
      <vt:lpstr>Battle Game</vt:lpstr>
      <vt:lpstr>Floor Screen</vt:lpstr>
      <vt:lpstr>Demo</vt:lpstr>
      <vt:lpstr>기능</vt:lpstr>
      <vt:lpstr>Score</vt:lpstr>
      <vt:lpstr>Ranking System</vt:lpstr>
      <vt:lpstr>장애물 이벤트 처리</vt:lpstr>
      <vt:lpstr>QTE</vt:lpstr>
      <vt:lpstr>키넥트 센서</vt:lpstr>
      <vt:lpstr>역할분담</vt:lpstr>
      <vt:lpstr>마무리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동계산학과제 조이런 개발</dc:title>
  <dc:creator>이슬이</dc:creator>
  <cp:lastModifiedBy>이 슬이</cp:lastModifiedBy>
  <cp:revision>28</cp:revision>
  <dcterms:modified xsi:type="dcterms:W3CDTF">2021-02-24T02:35:51Z</dcterms:modified>
</cp:coreProperties>
</file>